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4"/>
  </p:sldMasterIdLst>
  <p:notesMasterIdLst>
    <p:notesMasterId r:id="rId11"/>
  </p:notesMasterIdLst>
  <p:sldIdLst>
    <p:sldId id="324" r:id="rId5"/>
    <p:sldId id="325" r:id="rId6"/>
    <p:sldId id="327" r:id="rId7"/>
    <p:sldId id="326" r:id="rId8"/>
    <p:sldId id="329" r:id="rId9"/>
    <p:sldId id="328" r:id="rId10"/>
  </p:sldIdLst>
  <p:sldSz cx="12192000" cy="6858000"/>
  <p:notesSz cx="9144000" cy="6858000"/>
  <p:embeddedFontLst>
    <p:embeddedFont>
      <p:font typeface="Cocogoose" panose="020B0604020202020204" charset="0"/>
      <p:regular r:id="rId12"/>
      <p:italic r:id="rId13"/>
    </p:embeddedFont>
    <p:embeddedFont>
      <p:font typeface="Open Sans" panose="020B0606030504020204" pitchFamily="34" charset="0"/>
      <p:regular r:id="rId14"/>
      <p:bold r:id="rId15"/>
      <p:italic r:id="rId16"/>
      <p:boldItalic r:id="rId17"/>
    </p:embeddedFont>
    <p:embeddedFont>
      <p:font typeface="Open Sans SemiBold" panose="020B0706030804020204" pitchFamily="34" charset="0"/>
      <p:bold r:id="rId18"/>
      <p:boldItalic r:id="rId19"/>
    </p:embeddedFont>
    <p:embeddedFont>
      <p:font typeface="Open Sans SemiBold" panose="020B0706030804020204" pitchFamily="34" charset="0"/>
      <p:bold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ssion 7" id="{65B38819-B954-4C58-B7FE-6D203C9536E0}">
          <p14:sldIdLst>
            <p14:sldId id="324"/>
            <p14:sldId id="325"/>
            <p14:sldId id="327"/>
            <p14:sldId id="326"/>
            <p14:sldId id="329"/>
            <p14:sldId id="32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C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0C50DA-51DD-4060-80DD-E9DA3F05CC5C}" v="2" dt="2024-01-29T10:24:14.15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8152" autoAdjust="0"/>
  </p:normalViewPr>
  <p:slideViewPr>
    <p:cSldViewPr snapToGrid="0">
      <p:cViewPr varScale="1">
        <p:scale>
          <a:sx n="71" d="100"/>
          <a:sy n="71" d="100"/>
        </p:scale>
        <p:origin x="167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customXml" Target="../customXml/item2.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8.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3.fntdata"/><Relationship Id="rId22" Type="http://schemas.openxmlformats.org/officeDocument/2006/relationships/theme" Target="theme/theme1.xml"/></Relationships>
</file>

<file path=ppt/media/image15.png>
</file>

<file path=ppt/media/image16.svg>
</file>

<file path=ppt/media/image17.png>
</file>

<file path=ppt/media/image18.svg>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7D741C8C-FA97-4348-8289-A12C1B8455D8}" type="datetimeFigureOut">
              <a:rPr lang="en-US" smtClean="0"/>
              <a:t>6/20/2024</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1DD3C149-CAEC-E849-A4A2-55D7DC0AB551}" type="slidenum">
              <a:rPr lang="en-US" smtClean="0"/>
              <a:t>‹#›</a:t>
            </a:fld>
            <a:endParaRPr lang="en-US"/>
          </a:p>
        </p:txBody>
      </p:sp>
    </p:spTree>
    <p:extLst>
      <p:ext uri="{BB962C8B-B14F-4D97-AF65-F5344CB8AC3E}">
        <p14:creationId xmlns:p14="http://schemas.microsoft.com/office/powerpoint/2010/main" val="26185454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whole session time total should be 2.5 hours</a:t>
            </a:r>
            <a:endParaRPr lang="en-GB"/>
          </a:p>
        </p:txBody>
      </p:sp>
      <p:sp>
        <p:nvSpPr>
          <p:cNvPr id="4" name="Slide Number Placeholder 3"/>
          <p:cNvSpPr>
            <a:spLocks noGrp="1"/>
          </p:cNvSpPr>
          <p:nvPr>
            <p:ph type="sldNum" sz="quarter" idx="5"/>
          </p:nvPr>
        </p:nvSpPr>
        <p:spPr/>
        <p:txBody>
          <a:bodyPr/>
          <a:lstStyle/>
          <a:p>
            <a:fld id="{1DD3C149-CAEC-E849-A4A2-55D7DC0AB551}" type="slidenum">
              <a:rPr lang="en-US" smtClean="0"/>
              <a:t>2</a:t>
            </a:fld>
            <a:endParaRPr lang="en-US"/>
          </a:p>
        </p:txBody>
      </p:sp>
    </p:spTree>
    <p:extLst>
      <p:ext uri="{BB962C8B-B14F-4D97-AF65-F5344CB8AC3E}">
        <p14:creationId xmlns:p14="http://schemas.microsoft.com/office/powerpoint/2010/main" val="2070565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0" algn="l">
              <a:buFont typeface="+mj-lt"/>
              <a:buNone/>
            </a:pPr>
            <a:endParaRPr lang="en-US" b="0" i="0" dirty="0">
              <a:solidFill>
                <a:srgbClr val="374151"/>
              </a:solidFill>
              <a:effectLst/>
              <a:latin typeface="Söhne"/>
            </a:endParaRPr>
          </a:p>
          <a:p>
            <a:pPr algn="l"/>
            <a:r>
              <a:rPr lang="en-US" b="0" i="0" dirty="0">
                <a:solidFill>
                  <a:srgbClr val="374151"/>
                </a:solidFill>
                <a:effectLst/>
                <a:latin typeface="Söhne"/>
              </a:rPr>
              <a:t>The Gibbs Reflective Cycle is a structured framework for reflective practice that helps individuals explore and </a:t>
            </a:r>
            <a:r>
              <a:rPr lang="en-US" b="0" i="0" dirty="0" err="1">
                <a:solidFill>
                  <a:srgbClr val="374151"/>
                </a:solidFill>
                <a:effectLst/>
                <a:latin typeface="Söhne"/>
              </a:rPr>
              <a:t>analyse</a:t>
            </a:r>
            <a:r>
              <a:rPr lang="en-US" b="0" i="0" dirty="0">
                <a:solidFill>
                  <a:srgbClr val="374151"/>
                </a:solidFill>
                <a:effectLst/>
                <a:latin typeface="Söhne"/>
              </a:rPr>
              <a:t> their experiences, thoughts, and feelings in order to gain deeper insights and improve their future actions. Developed by Graham Gibbs, this model consists of six key stages, each of which plays a specific role in the reflective process. </a:t>
            </a:r>
          </a:p>
          <a:p>
            <a:pPr algn="l"/>
            <a:endParaRPr lang="en-US" b="0" i="0" dirty="0">
              <a:solidFill>
                <a:srgbClr val="374151"/>
              </a:solidFill>
              <a:effectLst/>
              <a:latin typeface="Söhne"/>
            </a:endParaRPr>
          </a:p>
          <a:p>
            <a:pPr algn="l"/>
            <a:r>
              <a:rPr lang="en-US" b="0" i="0" dirty="0">
                <a:solidFill>
                  <a:srgbClr val="374151"/>
                </a:solidFill>
                <a:effectLst/>
                <a:latin typeface="Söhne"/>
              </a:rPr>
              <a:t>The Gibbs Reflective Cycle is a valuable tool for personal and professional development, as it encourages individuals to engage in self-awareness and continuous learning. By systematically working through each stage of the cycle, you can gain a better understanding of your experiences and make informed decisions about how to approach similar situations in the future. When discussing event or experience we are considering the presentation you presented.</a:t>
            </a:r>
          </a:p>
          <a:p>
            <a:pPr algn="l">
              <a:buFont typeface="+mj-lt"/>
              <a:buNone/>
            </a:pPr>
            <a:endParaRPr lang="en-US" b="1" i="0" dirty="0">
              <a:solidFill>
                <a:srgbClr val="374151"/>
              </a:solidFill>
              <a:effectLst/>
              <a:latin typeface="Söhne"/>
            </a:endParaRPr>
          </a:p>
          <a:p>
            <a:pPr algn="l">
              <a:buFont typeface="+mj-lt"/>
              <a:buAutoNum type="arabicPeriod"/>
            </a:pPr>
            <a:r>
              <a:rPr lang="en-US" b="1" i="0" dirty="0">
                <a:solidFill>
                  <a:srgbClr val="374151"/>
                </a:solidFill>
                <a:effectLst/>
                <a:latin typeface="Söhne"/>
              </a:rPr>
              <a:t>Description</a:t>
            </a:r>
            <a:r>
              <a:rPr lang="en-US" b="0" i="0" dirty="0">
                <a:solidFill>
                  <a:srgbClr val="374151"/>
                </a:solidFill>
                <a:effectLst/>
                <a:latin typeface="Söhne"/>
              </a:rPr>
              <a:t>:</a:t>
            </a:r>
          </a:p>
          <a:p>
            <a:pPr marL="742950" lvl="1" indent="-285750" algn="l">
              <a:buFont typeface="Arial" panose="020B0604020202020204" pitchFamily="34" charset="0"/>
              <a:buChar char="•"/>
            </a:pPr>
            <a:r>
              <a:rPr lang="en-US" b="0" i="0" dirty="0">
                <a:solidFill>
                  <a:srgbClr val="374151"/>
                </a:solidFill>
                <a:effectLst/>
                <a:latin typeface="Söhne"/>
              </a:rPr>
              <a:t>This is the first stage where you describe the specific event or experience that you are reflecting upon. You should provide a detailed and objective account of what happened.</a:t>
            </a:r>
          </a:p>
          <a:p>
            <a:pPr algn="l">
              <a:buFont typeface="+mj-lt"/>
              <a:buAutoNum type="arabicPeriod"/>
            </a:pPr>
            <a:r>
              <a:rPr lang="en-US" b="1" i="0" dirty="0">
                <a:solidFill>
                  <a:srgbClr val="374151"/>
                </a:solidFill>
                <a:effectLst/>
                <a:latin typeface="Söhne"/>
              </a:rPr>
              <a:t>Feelings</a:t>
            </a:r>
            <a:r>
              <a:rPr lang="en-US" b="0" i="0" dirty="0">
                <a:solidFill>
                  <a:srgbClr val="374151"/>
                </a:solidFill>
                <a:effectLst/>
                <a:latin typeface="Söhne"/>
              </a:rPr>
              <a:t>:</a:t>
            </a:r>
          </a:p>
          <a:p>
            <a:pPr marL="742950" lvl="1" indent="-285750" algn="l">
              <a:buFont typeface="Arial" panose="020B0604020202020204" pitchFamily="34" charset="0"/>
              <a:buChar char="•"/>
            </a:pPr>
            <a:r>
              <a:rPr lang="en-US" b="0" i="0" dirty="0">
                <a:solidFill>
                  <a:srgbClr val="374151"/>
                </a:solidFill>
                <a:effectLst/>
                <a:latin typeface="Söhne"/>
              </a:rPr>
              <a:t>In this stage, you delve into your emotional responses to the situation. Reflect on your feelings at the time of the event and how they evolved throughout the experience. Consider both positive and negative emotions.</a:t>
            </a:r>
          </a:p>
          <a:p>
            <a:pPr algn="l">
              <a:buFont typeface="+mj-lt"/>
              <a:buAutoNum type="arabicPeriod"/>
            </a:pPr>
            <a:r>
              <a:rPr lang="en-US" b="1" i="0" dirty="0">
                <a:solidFill>
                  <a:srgbClr val="374151"/>
                </a:solidFill>
                <a:effectLst/>
                <a:latin typeface="Söhne"/>
              </a:rPr>
              <a:t>Evaluation</a:t>
            </a:r>
            <a:r>
              <a:rPr lang="en-US" b="0" i="0" dirty="0">
                <a:solidFill>
                  <a:srgbClr val="374151"/>
                </a:solidFill>
                <a:effectLst/>
                <a:latin typeface="Söhne"/>
              </a:rPr>
              <a:t>:</a:t>
            </a:r>
          </a:p>
          <a:p>
            <a:pPr marL="742950" lvl="1" indent="-285750" algn="l">
              <a:buFont typeface="Arial" panose="020B0604020202020204" pitchFamily="34" charset="0"/>
              <a:buChar char="•"/>
            </a:pPr>
            <a:r>
              <a:rPr lang="en-US" b="0" i="0" dirty="0">
                <a:solidFill>
                  <a:srgbClr val="374151"/>
                </a:solidFill>
                <a:effectLst/>
                <a:latin typeface="Söhne"/>
              </a:rPr>
              <a:t>Here, you critically evaluate the experience and your own actions and responses. Think about what went well and what didn't. Consider the impact of your actions on yourself and others involved.</a:t>
            </a:r>
          </a:p>
          <a:p>
            <a:pPr algn="l">
              <a:buFont typeface="+mj-lt"/>
              <a:buAutoNum type="arabicPeriod"/>
            </a:pPr>
            <a:r>
              <a:rPr lang="en-US" b="1" i="0" dirty="0">
                <a:solidFill>
                  <a:srgbClr val="374151"/>
                </a:solidFill>
                <a:effectLst/>
                <a:latin typeface="Söhne"/>
              </a:rPr>
              <a:t>Analysis</a:t>
            </a:r>
            <a:r>
              <a:rPr lang="en-US" b="0" i="0" dirty="0">
                <a:solidFill>
                  <a:srgbClr val="374151"/>
                </a:solidFill>
                <a:effectLst/>
                <a:latin typeface="Söhne"/>
              </a:rPr>
              <a:t>:</a:t>
            </a:r>
          </a:p>
          <a:p>
            <a:pPr marL="742950" lvl="1" indent="-285750" algn="l">
              <a:buFont typeface="Arial" panose="020B0604020202020204" pitchFamily="34" charset="0"/>
              <a:buChar char="•"/>
            </a:pPr>
            <a:r>
              <a:rPr lang="en-US" b="0" i="0" dirty="0">
                <a:solidFill>
                  <a:srgbClr val="374151"/>
                </a:solidFill>
                <a:effectLst/>
                <a:latin typeface="Söhne"/>
              </a:rPr>
              <a:t>The analysis stage involves a deeper exploration of the experience. You should try to identify any underlying factors, patterns, or influences that contributed to the situation. Consider both internal (personal) and external (environmental) factors.</a:t>
            </a:r>
          </a:p>
          <a:p>
            <a:pPr algn="l">
              <a:buFont typeface="+mj-lt"/>
              <a:buAutoNum type="arabicPeriod"/>
            </a:pPr>
            <a:r>
              <a:rPr lang="en-US" b="1" i="0" dirty="0">
                <a:solidFill>
                  <a:srgbClr val="374151"/>
                </a:solidFill>
                <a:effectLst/>
                <a:latin typeface="Söhne"/>
              </a:rPr>
              <a:t>Conclusion</a:t>
            </a:r>
            <a:r>
              <a:rPr lang="en-US" b="0" i="0" dirty="0">
                <a:solidFill>
                  <a:srgbClr val="374151"/>
                </a:solidFill>
                <a:effectLst/>
                <a:latin typeface="Söhne"/>
              </a:rPr>
              <a:t>:</a:t>
            </a:r>
          </a:p>
          <a:p>
            <a:pPr marL="742950" lvl="1" indent="-285750" algn="l">
              <a:buFont typeface="Arial" panose="020B0604020202020204" pitchFamily="34" charset="0"/>
              <a:buChar char="•"/>
            </a:pPr>
            <a:r>
              <a:rPr lang="en-US" b="0" i="0" dirty="0">
                <a:solidFill>
                  <a:srgbClr val="374151"/>
                </a:solidFill>
                <a:effectLst/>
                <a:latin typeface="Söhne"/>
              </a:rPr>
              <a:t>In this stage, you draw conclusions based on your analysis. What have you learned from the experience? What insights or new perspectives have you gained? This is where you start to synthesize your reflections into meaningful takeaways.</a:t>
            </a:r>
          </a:p>
          <a:p>
            <a:pPr algn="l">
              <a:buFont typeface="+mj-lt"/>
              <a:buAutoNum type="arabicPeriod"/>
            </a:pPr>
            <a:r>
              <a:rPr lang="en-US" b="1" i="0" dirty="0">
                <a:solidFill>
                  <a:srgbClr val="374151"/>
                </a:solidFill>
                <a:effectLst/>
                <a:latin typeface="Söhne"/>
              </a:rPr>
              <a:t>Action Plan</a:t>
            </a:r>
            <a:r>
              <a:rPr lang="en-US" b="0" i="0" dirty="0">
                <a:solidFill>
                  <a:srgbClr val="374151"/>
                </a:solidFill>
                <a:effectLst/>
                <a:latin typeface="Söhne"/>
              </a:rPr>
              <a:t>:</a:t>
            </a:r>
          </a:p>
          <a:p>
            <a:pPr marL="742950" lvl="1" indent="-285750" algn="l">
              <a:buFont typeface="Arial" panose="020B0604020202020204" pitchFamily="34" charset="0"/>
              <a:buChar char="•"/>
            </a:pPr>
            <a:r>
              <a:rPr lang="en-US" b="0" i="0" dirty="0">
                <a:solidFill>
                  <a:srgbClr val="374151"/>
                </a:solidFill>
                <a:effectLst/>
                <a:latin typeface="Söhne"/>
              </a:rPr>
              <a:t>The final stage is all about planning for future actions. What steps will you take to apply what you've learned? How can you improve your future behavior or decision-making based on your reflections? Set specific goals and strategies for the future.</a:t>
            </a:r>
          </a:p>
          <a:p>
            <a:endParaRPr lang="en-US" dirty="0"/>
          </a:p>
          <a:p>
            <a:endParaRPr lang="en-GB" dirty="0"/>
          </a:p>
        </p:txBody>
      </p:sp>
      <p:sp>
        <p:nvSpPr>
          <p:cNvPr id="4" name="Slide Number Placeholder 3"/>
          <p:cNvSpPr>
            <a:spLocks noGrp="1"/>
          </p:cNvSpPr>
          <p:nvPr>
            <p:ph type="sldNum" sz="quarter" idx="5"/>
          </p:nvPr>
        </p:nvSpPr>
        <p:spPr/>
        <p:txBody>
          <a:bodyPr/>
          <a:lstStyle/>
          <a:p>
            <a:fld id="{1DD3C149-CAEC-E849-A4A2-55D7DC0AB551}" type="slidenum">
              <a:rPr lang="en-US" smtClean="0"/>
              <a:t>3</a:t>
            </a:fld>
            <a:endParaRPr lang="en-US"/>
          </a:p>
        </p:txBody>
      </p:sp>
    </p:spTree>
    <p:extLst>
      <p:ext uri="{BB962C8B-B14F-4D97-AF65-F5344CB8AC3E}">
        <p14:creationId xmlns:p14="http://schemas.microsoft.com/office/powerpoint/2010/main" val="24255184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Tutor to direct the learners to the rubric; this will be stored on EQUAL in Unit 5. Instruct learners to download the assessment, fill in the form, then upload to EQUAL as evidence. This is to be done during the session.  Tutors could share screen to show where to find it.</a:t>
            </a:r>
            <a:endParaRPr lang="en-GB"/>
          </a:p>
        </p:txBody>
      </p:sp>
      <p:sp>
        <p:nvSpPr>
          <p:cNvPr id="4" name="Slide Number Placeholder 3"/>
          <p:cNvSpPr>
            <a:spLocks noGrp="1"/>
          </p:cNvSpPr>
          <p:nvPr>
            <p:ph type="sldNum" sz="quarter" idx="5"/>
          </p:nvPr>
        </p:nvSpPr>
        <p:spPr/>
        <p:txBody>
          <a:bodyPr/>
          <a:lstStyle/>
          <a:p>
            <a:fld id="{1DD3C149-CAEC-E849-A4A2-55D7DC0AB551}" type="slidenum">
              <a:rPr lang="en-US" smtClean="0"/>
              <a:t>4</a:t>
            </a:fld>
            <a:endParaRPr lang="en-US"/>
          </a:p>
        </p:txBody>
      </p:sp>
    </p:spTree>
    <p:extLst>
      <p:ext uri="{BB962C8B-B14F-4D97-AF65-F5344CB8AC3E}">
        <p14:creationId xmlns:p14="http://schemas.microsoft.com/office/powerpoint/2010/main" val="3024946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DD3C149-CAEC-E849-A4A2-55D7DC0AB551}" type="slidenum">
              <a:rPr lang="en-US" smtClean="0"/>
              <a:t>6</a:t>
            </a:fld>
            <a:endParaRPr lang="en-US"/>
          </a:p>
        </p:txBody>
      </p:sp>
    </p:spTree>
    <p:extLst>
      <p:ext uri="{BB962C8B-B14F-4D97-AF65-F5344CB8AC3E}">
        <p14:creationId xmlns:p14="http://schemas.microsoft.com/office/powerpoint/2010/main" val="7735588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Logo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21C6F1-5800-7E4C-B0E6-EF743BFAA96F}"/>
              </a:ext>
            </a:extLst>
          </p:cNvPr>
          <p:cNvPicPr>
            <a:picLocks noChangeAspect="1"/>
          </p:cNvPicPr>
          <p:nvPr userDrawn="1"/>
        </p:nvPicPr>
        <p:blipFill>
          <a:blip r:embed="rId2"/>
          <a:stretch>
            <a:fillRect/>
          </a:stretch>
        </p:blipFill>
        <p:spPr>
          <a:xfrm>
            <a:off x="1191953" y="2959768"/>
            <a:ext cx="9808094" cy="938464"/>
          </a:xfrm>
          <a:prstGeom prst="rect">
            <a:avLst/>
          </a:prstGeom>
        </p:spPr>
      </p:pic>
    </p:spTree>
    <p:extLst>
      <p:ext uri="{BB962C8B-B14F-4D97-AF65-F5344CB8AC3E}">
        <p14:creationId xmlns:p14="http://schemas.microsoft.com/office/powerpoint/2010/main" val="3779536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Text One Media">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ACE7AEA-8235-6548-A245-6A827D54AE57}"/>
              </a:ext>
            </a:extLst>
          </p:cNvPr>
          <p:cNvPicPr>
            <a:picLocks noChangeAspect="1"/>
          </p:cNvPicPr>
          <p:nvPr userDrawn="1"/>
        </p:nvPicPr>
        <p:blipFill rotWithShape="1">
          <a:blip r:embed="rId2"/>
          <a:srcRect l="35011" t="38650" r="47523" b="13924"/>
          <a:stretch/>
        </p:blipFill>
        <p:spPr>
          <a:xfrm>
            <a:off x="7998107" y="0"/>
            <a:ext cx="4193894" cy="6868292"/>
          </a:xfrm>
          <a:prstGeom prst="rect">
            <a:avLst/>
          </a:prstGeom>
        </p:spPr>
      </p:pic>
      <p:sp>
        <p:nvSpPr>
          <p:cNvPr id="3" name="Title 1">
            <a:extLst>
              <a:ext uri="{FF2B5EF4-FFF2-40B4-BE49-F238E27FC236}">
                <a16:creationId xmlns:a16="http://schemas.microsoft.com/office/drawing/2014/main" id="{770BE29D-40DA-3A47-B2BA-C0303DBE6402}"/>
              </a:ext>
            </a:extLst>
          </p:cNvPr>
          <p:cNvSpPr>
            <a:spLocks noGrp="1"/>
          </p:cNvSpPr>
          <p:nvPr>
            <p:ph type="title" hasCustomPrompt="1"/>
          </p:nvPr>
        </p:nvSpPr>
        <p:spPr>
          <a:xfrm>
            <a:off x="503499" y="866232"/>
            <a:ext cx="4646017" cy="1009651"/>
          </a:xfrm>
        </p:spPr>
        <p:txBody>
          <a:bodyPr/>
          <a:lstStyle/>
          <a:p>
            <a:r>
              <a:rPr lang="en-GB"/>
              <a:t>Header</a:t>
            </a:r>
            <a:endParaRPr lang="en-US"/>
          </a:p>
        </p:txBody>
      </p:sp>
      <p:sp>
        <p:nvSpPr>
          <p:cNvPr id="8" name="Content Placeholder 10">
            <a:extLst>
              <a:ext uri="{FF2B5EF4-FFF2-40B4-BE49-F238E27FC236}">
                <a16:creationId xmlns:a16="http://schemas.microsoft.com/office/drawing/2014/main" id="{EC3F6D6E-7013-4E42-ADA1-D4DA27911DA4}"/>
              </a:ext>
            </a:extLst>
          </p:cNvPr>
          <p:cNvSpPr>
            <a:spLocks noGrp="1"/>
          </p:cNvSpPr>
          <p:nvPr>
            <p:ph sz="quarter" idx="12" hasCustomPrompt="1"/>
          </p:nvPr>
        </p:nvSpPr>
        <p:spPr>
          <a:xfrm>
            <a:off x="8391646" y="2002675"/>
            <a:ext cx="3183038" cy="4363400"/>
          </a:xfrm>
        </p:spPr>
        <p:txBody>
          <a:bodyPr>
            <a:normAutofit/>
          </a:bodyPr>
          <a:lstStyle>
            <a:lvl1pPr marL="0" indent="0" algn="ctr">
              <a:buNone/>
              <a:defRPr sz="1200" b="1" i="1">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Content</a:t>
            </a:r>
          </a:p>
        </p:txBody>
      </p:sp>
      <p:sp>
        <p:nvSpPr>
          <p:cNvPr id="10" name="Text Placeholder 5">
            <a:extLst>
              <a:ext uri="{FF2B5EF4-FFF2-40B4-BE49-F238E27FC236}">
                <a16:creationId xmlns:a16="http://schemas.microsoft.com/office/drawing/2014/main" id="{C4B072AE-7A0F-6B41-AD51-5B56D2FABC0C}"/>
              </a:ext>
            </a:extLst>
          </p:cNvPr>
          <p:cNvSpPr>
            <a:spLocks noGrp="1"/>
          </p:cNvSpPr>
          <p:nvPr>
            <p:ph type="body" sz="quarter" idx="10" hasCustomPrompt="1"/>
          </p:nvPr>
        </p:nvSpPr>
        <p:spPr>
          <a:xfrm>
            <a:off x="503499" y="1909749"/>
            <a:ext cx="3408744" cy="3389313"/>
          </a:xfrm>
        </p:spPr>
        <p:txBody>
          <a:bodyPr/>
          <a:lstStyle>
            <a:lvl1pPr>
              <a:defRPr>
                <a:solidFill>
                  <a:schemeClr val="tx2"/>
                </a:solidFill>
              </a:defRPr>
            </a:lvl1pPr>
            <a:lvl2pPr marL="457200" indent="0">
              <a:buNone/>
              <a:defRPr>
                <a:solidFill>
                  <a:schemeClr val="tx2"/>
                </a:solidFill>
              </a:defRPr>
            </a:lvl2pPr>
            <a:lvl3pPr>
              <a:defRPr>
                <a:solidFill>
                  <a:schemeClr val="tx2"/>
                </a:solidFill>
              </a:defRPr>
            </a:lvl3pPr>
            <a:lvl4pPr>
              <a:defRPr>
                <a:solidFill>
                  <a:schemeClr val="tx2"/>
                </a:solidFill>
              </a:defRPr>
            </a:lvl4pPr>
            <a:lvl5pPr marL="1828800" indent="0">
              <a:buNone/>
              <a:defRPr>
                <a:solidFill>
                  <a:schemeClr val="tx2"/>
                </a:solidFill>
              </a:defRPr>
            </a:lvl5pPr>
          </a:lstStyle>
          <a:p>
            <a:pPr lvl="4"/>
            <a:r>
              <a:rPr lang="en-GB"/>
              <a:t>Fifth level</a:t>
            </a:r>
            <a:endParaRPr lang="en-US"/>
          </a:p>
        </p:txBody>
      </p:sp>
      <p:sp>
        <p:nvSpPr>
          <p:cNvPr id="11" name="Text Placeholder 5">
            <a:extLst>
              <a:ext uri="{FF2B5EF4-FFF2-40B4-BE49-F238E27FC236}">
                <a16:creationId xmlns:a16="http://schemas.microsoft.com/office/drawing/2014/main" id="{7EC42EC7-421E-2C4B-AACB-1B6AC07F50FD}"/>
              </a:ext>
            </a:extLst>
          </p:cNvPr>
          <p:cNvSpPr>
            <a:spLocks noGrp="1"/>
          </p:cNvSpPr>
          <p:nvPr>
            <p:ph type="body" sz="quarter" idx="13" hasCustomPrompt="1"/>
          </p:nvPr>
        </p:nvSpPr>
        <p:spPr>
          <a:xfrm>
            <a:off x="4415744" y="1909749"/>
            <a:ext cx="3408744" cy="4456326"/>
          </a:xfrm>
        </p:spPr>
        <p:txBody>
          <a:bodyPr/>
          <a:lstStyle>
            <a:lvl1pPr>
              <a:defRPr>
                <a:solidFill>
                  <a:schemeClr val="tx2"/>
                </a:solidFill>
              </a:defRPr>
            </a:lvl1pPr>
            <a:lvl2pPr marL="457200" indent="0">
              <a:buNone/>
              <a:defRPr>
                <a:solidFill>
                  <a:schemeClr val="tx2"/>
                </a:solidFill>
              </a:defRPr>
            </a:lvl2pPr>
            <a:lvl3pPr>
              <a:defRPr>
                <a:solidFill>
                  <a:schemeClr val="tx2"/>
                </a:solidFill>
              </a:defRPr>
            </a:lvl3pPr>
            <a:lvl4pPr>
              <a:defRPr>
                <a:solidFill>
                  <a:schemeClr val="tx2"/>
                </a:solidFill>
              </a:defRPr>
            </a:lvl4pPr>
            <a:lvl5pPr marL="1828800" indent="0">
              <a:buNone/>
              <a:defRPr>
                <a:solidFill>
                  <a:schemeClr val="tx2"/>
                </a:solidFill>
              </a:defRPr>
            </a:lvl5pPr>
          </a:lstStyle>
          <a:p>
            <a:pPr lvl="4"/>
            <a:r>
              <a:rPr lang="en-GB"/>
              <a:t>Fifth level</a:t>
            </a:r>
            <a:endParaRPr lang="en-US"/>
          </a:p>
        </p:txBody>
      </p:sp>
    </p:spTree>
    <p:extLst>
      <p:ext uri="{BB962C8B-B14F-4D97-AF65-F5344CB8AC3E}">
        <p14:creationId xmlns:p14="http://schemas.microsoft.com/office/powerpoint/2010/main" val="749807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text Columns">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ACE7AEA-8235-6548-A245-6A827D54AE57}"/>
              </a:ext>
            </a:extLst>
          </p:cNvPr>
          <p:cNvPicPr>
            <a:picLocks noChangeAspect="1"/>
          </p:cNvPicPr>
          <p:nvPr userDrawn="1"/>
        </p:nvPicPr>
        <p:blipFill rotWithShape="1">
          <a:blip r:embed="rId2"/>
          <a:srcRect l="35011" t="38650" r="47523" b="13924"/>
          <a:stretch/>
        </p:blipFill>
        <p:spPr>
          <a:xfrm>
            <a:off x="7998107" y="0"/>
            <a:ext cx="4193894" cy="6868292"/>
          </a:xfrm>
          <a:prstGeom prst="rect">
            <a:avLst/>
          </a:prstGeom>
        </p:spPr>
      </p:pic>
      <p:sp>
        <p:nvSpPr>
          <p:cNvPr id="3" name="Title 1">
            <a:extLst>
              <a:ext uri="{FF2B5EF4-FFF2-40B4-BE49-F238E27FC236}">
                <a16:creationId xmlns:a16="http://schemas.microsoft.com/office/drawing/2014/main" id="{770BE29D-40DA-3A47-B2BA-C0303DBE6402}"/>
              </a:ext>
            </a:extLst>
          </p:cNvPr>
          <p:cNvSpPr>
            <a:spLocks noGrp="1"/>
          </p:cNvSpPr>
          <p:nvPr>
            <p:ph type="title" hasCustomPrompt="1"/>
          </p:nvPr>
        </p:nvSpPr>
        <p:spPr>
          <a:xfrm>
            <a:off x="503499" y="866232"/>
            <a:ext cx="4646017" cy="1009651"/>
          </a:xfrm>
        </p:spPr>
        <p:txBody>
          <a:bodyPr/>
          <a:lstStyle/>
          <a:p>
            <a:r>
              <a:rPr lang="en-GB"/>
              <a:t>Header</a:t>
            </a:r>
            <a:endParaRPr lang="en-US"/>
          </a:p>
        </p:txBody>
      </p:sp>
      <p:sp>
        <p:nvSpPr>
          <p:cNvPr id="7" name="Text Placeholder 5">
            <a:extLst>
              <a:ext uri="{FF2B5EF4-FFF2-40B4-BE49-F238E27FC236}">
                <a16:creationId xmlns:a16="http://schemas.microsoft.com/office/drawing/2014/main" id="{C93C69CB-21B0-624D-BB6B-CED77E3F47F6}"/>
              </a:ext>
            </a:extLst>
          </p:cNvPr>
          <p:cNvSpPr>
            <a:spLocks noGrp="1"/>
          </p:cNvSpPr>
          <p:nvPr>
            <p:ph type="body" sz="quarter" idx="10" hasCustomPrompt="1"/>
          </p:nvPr>
        </p:nvSpPr>
        <p:spPr>
          <a:xfrm>
            <a:off x="503499" y="1909749"/>
            <a:ext cx="3408744" cy="3389313"/>
          </a:xfrm>
        </p:spPr>
        <p:txBody>
          <a:bodyPr/>
          <a:lstStyle>
            <a:lvl1pPr>
              <a:defRPr>
                <a:solidFill>
                  <a:schemeClr val="tx2"/>
                </a:solidFill>
              </a:defRPr>
            </a:lvl1pPr>
            <a:lvl2pPr marL="457200" indent="0">
              <a:buNone/>
              <a:defRPr>
                <a:solidFill>
                  <a:schemeClr val="tx2"/>
                </a:solidFill>
              </a:defRPr>
            </a:lvl2pPr>
            <a:lvl3pPr>
              <a:defRPr>
                <a:solidFill>
                  <a:schemeClr val="tx2"/>
                </a:solidFill>
              </a:defRPr>
            </a:lvl3pPr>
            <a:lvl4pPr>
              <a:defRPr>
                <a:solidFill>
                  <a:schemeClr val="tx2"/>
                </a:solidFill>
              </a:defRPr>
            </a:lvl4pPr>
            <a:lvl5pPr marL="1828800" indent="0">
              <a:buNone/>
              <a:defRPr>
                <a:solidFill>
                  <a:schemeClr val="tx2"/>
                </a:solidFill>
              </a:defRPr>
            </a:lvl5pPr>
          </a:lstStyle>
          <a:p>
            <a:pPr lvl="4"/>
            <a:r>
              <a:rPr lang="en-GB"/>
              <a:t>Fifth level</a:t>
            </a:r>
            <a:endParaRPr lang="en-US"/>
          </a:p>
        </p:txBody>
      </p:sp>
      <p:sp>
        <p:nvSpPr>
          <p:cNvPr id="8" name="Text Placeholder 5">
            <a:extLst>
              <a:ext uri="{FF2B5EF4-FFF2-40B4-BE49-F238E27FC236}">
                <a16:creationId xmlns:a16="http://schemas.microsoft.com/office/drawing/2014/main" id="{2C49B7C6-4441-3A48-AA87-39E21191A25A}"/>
              </a:ext>
            </a:extLst>
          </p:cNvPr>
          <p:cNvSpPr>
            <a:spLocks noGrp="1"/>
          </p:cNvSpPr>
          <p:nvPr>
            <p:ph type="body" sz="quarter" idx="11" hasCustomPrompt="1"/>
          </p:nvPr>
        </p:nvSpPr>
        <p:spPr>
          <a:xfrm>
            <a:off x="4391628" y="1909749"/>
            <a:ext cx="3408744" cy="4575718"/>
          </a:xfrm>
        </p:spPr>
        <p:txBody>
          <a:bodyPr/>
          <a:lstStyle>
            <a:lvl1pPr>
              <a:defRPr>
                <a:solidFill>
                  <a:schemeClr val="tx2"/>
                </a:solidFill>
              </a:defRPr>
            </a:lvl1pPr>
            <a:lvl2pPr marL="457200" indent="0">
              <a:buNone/>
              <a:defRPr>
                <a:solidFill>
                  <a:schemeClr val="tx2"/>
                </a:solidFill>
              </a:defRPr>
            </a:lvl2pPr>
            <a:lvl3pPr>
              <a:defRPr>
                <a:solidFill>
                  <a:schemeClr val="tx2"/>
                </a:solidFill>
              </a:defRPr>
            </a:lvl3pPr>
            <a:lvl4pPr>
              <a:defRPr>
                <a:solidFill>
                  <a:schemeClr val="tx2"/>
                </a:solidFill>
              </a:defRPr>
            </a:lvl4pPr>
            <a:lvl5pPr marL="1828800" indent="0">
              <a:buNone/>
              <a:defRPr>
                <a:solidFill>
                  <a:schemeClr val="tx2"/>
                </a:solidFill>
              </a:defRPr>
            </a:lvl5pPr>
          </a:lstStyle>
          <a:p>
            <a:pPr lvl="4"/>
            <a:r>
              <a:rPr lang="en-GB"/>
              <a:t>Fifth level</a:t>
            </a:r>
            <a:endParaRPr lang="en-US"/>
          </a:p>
        </p:txBody>
      </p:sp>
      <p:sp>
        <p:nvSpPr>
          <p:cNvPr id="11" name="Text Placeholder 5">
            <a:extLst>
              <a:ext uri="{FF2B5EF4-FFF2-40B4-BE49-F238E27FC236}">
                <a16:creationId xmlns:a16="http://schemas.microsoft.com/office/drawing/2014/main" id="{EB555EBB-87A3-6449-BFC4-F31D128337DA}"/>
              </a:ext>
            </a:extLst>
          </p:cNvPr>
          <p:cNvSpPr>
            <a:spLocks noGrp="1"/>
          </p:cNvSpPr>
          <p:nvPr>
            <p:ph type="body" sz="quarter" idx="12" hasCustomPrompt="1"/>
          </p:nvPr>
        </p:nvSpPr>
        <p:spPr>
          <a:xfrm>
            <a:off x="8279757" y="1909749"/>
            <a:ext cx="3408744" cy="4575718"/>
          </a:xfrm>
        </p:spPr>
        <p:txBody>
          <a:bodyPr/>
          <a:lstStyle>
            <a:lvl1pPr>
              <a:defRPr>
                <a:solidFill>
                  <a:schemeClr val="tx2"/>
                </a:solidFill>
              </a:defRPr>
            </a:lvl1pPr>
            <a:lvl2pPr marL="457200" indent="0">
              <a:buNone/>
              <a:defRPr>
                <a:solidFill>
                  <a:schemeClr val="tx2"/>
                </a:solidFill>
              </a:defRPr>
            </a:lvl2pPr>
            <a:lvl3pPr>
              <a:defRPr>
                <a:solidFill>
                  <a:schemeClr val="tx2"/>
                </a:solidFill>
              </a:defRPr>
            </a:lvl3pPr>
            <a:lvl4pPr>
              <a:defRPr>
                <a:solidFill>
                  <a:schemeClr val="tx2"/>
                </a:solidFill>
              </a:defRPr>
            </a:lvl4pPr>
            <a:lvl5pPr marL="1828800" indent="0">
              <a:buNone/>
              <a:defRPr>
                <a:solidFill>
                  <a:schemeClr val="tx2"/>
                </a:solidFill>
              </a:defRPr>
            </a:lvl5pPr>
          </a:lstStyle>
          <a:p>
            <a:pPr lvl="4"/>
            <a:r>
              <a:rPr lang="en-GB"/>
              <a:t>Fifth level</a:t>
            </a:r>
            <a:endParaRPr lang="en-US"/>
          </a:p>
        </p:txBody>
      </p:sp>
    </p:spTree>
    <p:extLst>
      <p:ext uri="{BB962C8B-B14F-4D97-AF65-F5344CB8AC3E}">
        <p14:creationId xmlns:p14="http://schemas.microsoft.com/office/powerpoint/2010/main" val="9446457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our Media on Right">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B1A73FCA-762F-AA48-859A-C9472E96DE0C}"/>
              </a:ext>
            </a:extLst>
          </p:cNvPr>
          <p:cNvPicPr>
            <a:picLocks noChangeAspect="1"/>
          </p:cNvPicPr>
          <p:nvPr userDrawn="1"/>
        </p:nvPicPr>
        <p:blipFill rotWithShape="1">
          <a:blip r:embed="rId2"/>
          <a:srcRect l="19645" t="52291" r="36429" b="11223"/>
          <a:stretch/>
        </p:blipFill>
        <p:spPr>
          <a:xfrm>
            <a:off x="3392961" y="0"/>
            <a:ext cx="8799039" cy="6858000"/>
          </a:xfrm>
          <a:prstGeom prst="rect">
            <a:avLst/>
          </a:prstGeom>
        </p:spPr>
      </p:pic>
      <p:sp>
        <p:nvSpPr>
          <p:cNvPr id="3" name="Title 1">
            <a:extLst>
              <a:ext uri="{FF2B5EF4-FFF2-40B4-BE49-F238E27FC236}">
                <a16:creationId xmlns:a16="http://schemas.microsoft.com/office/drawing/2014/main" id="{28743A22-7F47-E94A-B493-27414158D2BF}"/>
              </a:ext>
            </a:extLst>
          </p:cNvPr>
          <p:cNvSpPr>
            <a:spLocks noGrp="1"/>
          </p:cNvSpPr>
          <p:nvPr>
            <p:ph type="title" hasCustomPrompt="1"/>
          </p:nvPr>
        </p:nvSpPr>
        <p:spPr>
          <a:xfrm>
            <a:off x="503499" y="866232"/>
            <a:ext cx="4646017" cy="1009651"/>
          </a:xfrm>
        </p:spPr>
        <p:txBody>
          <a:bodyPr/>
          <a:lstStyle/>
          <a:p>
            <a:r>
              <a:rPr lang="en-GB"/>
              <a:t>Header</a:t>
            </a:r>
            <a:endParaRPr lang="en-US"/>
          </a:p>
        </p:txBody>
      </p:sp>
      <p:pic>
        <p:nvPicPr>
          <p:cNvPr id="5" name="Picture 4">
            <a:extLst>
              <a:ext uri="{FF2B5EF4-FFF2-40B4-BE49-F238E27FC236}">
                <a16:creationId xmlns:a16="http://schemas.microsoft.com/office/drawing/2014/main" id="{8007FD21-8702-A54B-9DAD-ADA420C30B64}"/>
              </a:ext>
            </a:extLst>
          </p:cNvPr>
          <p:cNvPicPr>
            <a:picLocks noChangeAspect="1"/>
          </p:cNvPicPr>
          <p:nvPr userDrawn="1"/>
        </p:nvPicPr>
        <p:blipFill>
          <a:blip r:embed="rId3"/>
          <a:stretch>
            <a:fillRect/>
          </a:stretch>
        </p:blipFill>
        <p:spPr>
          <a:xfrm>
            <a:off x="5654233" y="925173"/>
            <a:ext cx="2614590" cy="2604050"/>
          </a:xfrm>
          <a:prstGeom prst="rect">
            <a:avLst/>
          </a:prstGeom>
        </p:spPr>
      </p:pic>
      <p:pic>
        <p:nvPicPr>
          <p:cNvPr id="6" name="Picture 5">
            <a:extLst>
              <a:ext uri="{FF2B5EF4-FFF2-40B4-BE49-F238E27FC236}">
                <a16:creationId xmlns:a16="http://schemas.microsoft.com/office/drawing/2014/main" id="{90BAEC1D-09F3-8044-89B6-E8344A56D138}"/>
              </a:ext>
            </a:extLst>
          </p:cNvPr>
          <p:cNvPicPr>
            <a:picLocks noChangeAspect="1"/>
          </p:cNvPicPr>
          <p:nvPr userDrawn="1"/>
        </p:nvPicPr>
        <p:blipFill>
          <a:blip r:embed="rId3"/>
          <a:stretch>
            <a:fillRect/>
          </a:stretch>
        </p:blipFill>
        <p:spPr>
          <a:xfrm rot="6135115">
            <a:off x="8549510" y="925172"/>
            <a:ext cx="2614592" cy="2604050"/>
          </a:xfrm>
          <a:prstGeom prst="rect">
            <a:avLst/>
          </a:prstGeom>
        </p:spPr>
      </p:pic>
      <p:sp>
        <p:nvSpPr>
          <p:cNvPr id="7" name="Content Placeholder 10">
            <a:extLst>
              <a:ext uri="{FF2B5EF4-FFF2-40B4-BE49-F238E27FC236}">
                <a16:creationId xmlns:a16="http://schemas.microsoft.com/office/drawing/2014/main" id="{A6717B91-8F8D-CA41-9DC8-BFF59143B639}"/>
              </a:ext>
            </a:extLst>
          </p:cNvPr>
          <p:cNvSpPr>
            <a:spLocks noGrp="1"/>
          </p:cNvSpPr>
          <p:nvPr>
            <p:ph sz="quarter" idx="11" hasCustomPrompt="1"/>
          </p:nvPr>
        </p:nvSpPr>
        <p:spPr>
          <a:xfrm>
            <a:off x="6151359" y="1382901"/>
            <a:ext cx="1620335" cy="1724628"/>
          </a:xfrm>
        </p:spPr>
        <p:txBody>
          <a:bodyPr>
            <a:normAutofit/>
          </a:bodyPr>
          <a:lstStyle>
            <a:lvl1pPr marL="0" indent="0" algn="ctr">
              <a:buNone/>
              <a:defRPr sz="1200" b="1" i="1">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Content</a:t>
            </a:r>
          </a:p>
        </p:txBody>
      </p:sp>
      <p:sp>
        <p:nvSpPr>
          <p:cNvPr id="8" name="Content Placeholder 10">
            <a:extLst>
              <a:ext uri="{FF2B5EF4-FFF2-40B4-BE49-F238E27FC236}">
                <a16:creationId xmlns:a16="http://schemas.microsoft.com/office/drawing/2014/main" id="{2ECFE1BD-A119-D946-A645-24D573A1580B}"/>
              </a:ext>
            </a:extLst>
          </p:cNvPr>
          <p:cNvSpPr>
            <a:spLocks noGrp="1"/>
          </p:cNvSpPr>
          <p:nvPr>
            <p:ph sz="quarter" idx="12" hasCustomPrompt="1"/>
          </p:nvPr>
        </p:nvSpPr>
        <p:spPr>
          <a:xfrm>
            <a:off x="9004893" y="1382901"/>
            <a:ext cx="1620335" cy="1724628"/>
          </a:xfrm>
        </p:spPr>
        <p:txBody>
          <a:bodyPr>
            <a:normAutofit/>
          </a:bodyPr>
          <a:lstStyle>
            <a:lvl1pPr marL="0" indent="0" algn="ctr">
              <a:buNone/>
              <a:defRPr sz="1200" b="1" i="1">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Content</a:t>
            </a:r>
          </a:p>
        </p:txBody>
      </p:sp>
      <p:pic>
        <p:nvPicPr>
          <p:cNvPr id="9" name="Picture 8">
            <a:extLst>
              <a:ext uri="{FF2B5EF4-FFF2-40B4-BE49-F238E27FC236}">
                <a16:creationId xmlns:a16="http://schemas.microsoft.com/office/drawing/2014/main" id="{67EF581B-0577-9C49-B2DE-4B24D17148E0}"/>
              </a:ext>
            </a:extLst>
          </p:cNvPr>
          <p:cNvPicPr>
            <a:picLocks noChangeAspect="1"/>
          </p:cNvPicPr>
          <p:nvPr userDrawn="1"/>
        </p:nvPicPr>
        <p:blipFill>
          <a:blip r:embed="rId3"/>
          <a:stretch>
            <a:fillRect/>
          </a:stretch>
        </p:blipFill>
        <p:spPr>
          <a:xfrm rot="12643078">
            <a:off x="5678294" y="3781022"/>
            <a:ext cx="2614592" cy="2604048"/>
          </a:xfrm>
          <a:prstGeom prst="rect">
            <a:avLst/>
          </a:prstGeom>
        </p:spPr>
      </p:pic>
      <p:pic>
        <p:nvPicPr>
          <p:cNvPr id="10" name="Picture 9">
            <a:extLst>
              <a:ext uri="{FF2B5EF4-FFF2-40B4-BE49-F238E27FC236}">
                <a16:creationId xmlns:a16="http://schemas.microsoft.com/office/drawing/2014/main" id="{3EB2D694-E576-BF4B-B523-81AC0C3300E8}"/>
              </a:ext>
            </a:extLst>
          </p:cNvPr>
          <p:cNvPicPr>
            <a:picLocks noChangeAspect="1"/>
          </p:cNvPicPr>
          <p:nvPr userDrawn="1"/>
        </p:nvPicPr>
        <p:blipFill>
          <a:blip r:embed="rId3"/>
          <a:stretch>
            <a:fillRect/>
          </a:stretch>
        </p:blipFill>
        <p:spPr>
          <a:xfrm rot="8207213">
            <a:off x="8568025" y="3781022"/>
            <a:ext cx="2614592" cy="2604048"/>
          </a:xfrm>
          <a:prstGeom prst="rect">
            <a:avLst/>
          </a:prstGeom>
        </p:spPr>
      </p:pic>
      <p:sp>
        <p:nvSpPr>
          <p:cNvPr id="11" name="Content Placeholder 10">
            <a:extLst>
              <a:ext uri="{FF2B5EF4-FFF2-40B4-BE49-F238E27FC236}">
                <a16:creationId xmlns:a16="http://schemas.microsoft.com/office/drawing/2014/main" id="{D5F316A9-E8AC-5E47-BD13-88307D866C4F}"/>
              </a:ext>
            </a:extLst>
          </p:cNvPr>
          <p:cNvSpPr>
            <a:spLocks noGrp="1"/>
          </p:cNvSpPr>
          <p:nvPr>
            <p:ph sz="quarter" idx="13" hasCustomPrompt="1"/>
          </p:nvPr>
        </p:nvSpPr>
        <p:spPr>
          <a:xfrm>
            <a:off x="6151359" y="4238750"/>
            <a:ext cx="1620335" cy="1724628"/>
          </a:xfrm>
        </p:spPr>
        <p:txBody>
          <a:bodyPr>
            <a:normAutofit/>
          </a:bodyPr>
          <a:lstStyle>
            <a:lvl1pPr marL="0" indent="0" algn="ctr">
              <a:buNone/>
              <a:defRPr sz="1200" b="1" i="1">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Content</a:t>
            </a:r>
          </a:p>
        </p:txBody>
      </p:sp>
      <p:sp>
        <p:nvSpPr>
          <p:cNvPr id="12" name="Content Placeholder 10">
            <a:extLst>
              <a:ext uri="{FF2B5EF4-FFF2-40B4-BE49-F238E27FC236}">
                <a16:creationId xmlns:a16="http://schemas.microsoft.com/office/drawing/2014/main" id="{1B1D6AD6-74EE-AD49-BF4B-00CC462D5409}"/>
              </a:ext>
            </a:extLst>
          </p:cNvPr>
          <p:cNvSpPr>
            <a:spLocks noGrp="1"/>
          </p:cNvSpPr>
          <p:nvPr>
            <p:ph sz="quarter" idx="14" hasCustomPrompt="1"/>
          </p:nvPr>
        </p:nvSpPr>
        <p:spPr>
          <a:xfrm>
            <a:off x="9089216" y="4238750"/>
            <a:ext cx="1620335" cy="1724628"/>
          </a:xfrm>
        </p:spPr>
        <p:txBody>
          <a:bodyPr>
            <a:normAutofit/>
          </a:bodyPr>
          <a:lstStyle>
            <a:lvl1pPr marL="0" indent="0" algn="ctr">
              <a:buNone/>
              <a:defRPr sz="1200" b="1" i="1">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Content</a:t>
            </a:r>
          </a:p>
        </p:txBody>
      </p:sp>
      <p:sp>
        <p:nvSpPr>
          <p:cNvPr id="14" name="Text Placeholder 5">
            <a:extLst>
              <a:ext uri="{FF2B5EF4-FFF2-40B4-BE49-F238E27FC236}">
                <a16:creationId xmlns:a16="http://schemas.microsoft.com/office/drawing/2014/main" id="{513E9E5D-B799-D14F-AA22-FE570A84A019}"/>
              </a:ext>
            </a:extLst>
          </p:cNvPr>
          <p:cNvSpPr>
            <a:spLocks noGrp="1"/>
          </p:cNvSpPr>
          <p:nvPr>
            <p:ph type="body" sz="quarter" idx="10" hasCustomPrompt="1"/>
          </p:nvPr>
        </p:nvSpPr>
        <p:spPr>
          <a:xfrm>
            <a:off x="503499" y="1875883"/>
            <a:ext cx="4646016" cy="3389313"/>
          </a:xfrm>
        </p:spPr>
        <p:txBody>
          <a:bodyPr/>
          <a:lstStyle>
            <a:lvl1pPr>
              <a:defRPr>
                <a:solidFill>
                  <a:schemeClr val="tx2"/>
                </a:solidFill>
              </a:defRPr>
            </a:lvl1pPr>
            <a:lvl2pPr marL="457200" indent="0">
              <a:buNone/>
              <a:defRPr>
                <a:solidFill>
                  <a:schemeClr val="tx2"/>
                </a:solidFill>
              </a:defRPr>
            </a:lvl2pPr>
            <a:lvl3pPr>
              <a:defRPr>
                <a:solidFill>
                  <a:schemeClr val="tx2"/>
                </a:solidFill>
              </a:defRPr>
            </a:lvl3pPr>
            <a:lvl4pPr>
              <a:defRPr>
                <a:solidFill>
                  <a:schemeClr val="tx2"/>
                </a:solidFill>
              </a:defRPr>
            </a:lvl4pPr>
            <a:lvl5pPr marL="1828800" indent="0">
              <a:buNone/>
              <a:defRPr>
                <a:solidFill>
                  <a:schemeClr val="tx2"/>
                </a:solidFill>
              </a:defRPr>
            </a:lvl5pPr>
          </a:lstStyle>
          <a:p>
            <a:pPr lvl="4"/>
            <a:r>
              <a:rPr lang="en-GB"/>
              <a:t>Fifth level</a:t>
            </a:r>
            <a:endParaRPr lang="en-US"/>
          </a:p>
        </p:txBody>
      </p:sp>
    </p:spTree>
    <p:extLst>
      <p:ext uri="{BB962C8B-B14F-4D97-AF65-F5344CB8AC3E}">
        <p14:creationId xmlns:p14="http://schemas.microsoft.com/office/powerpoint/2010/main" val="40776918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1F10003-C0AB-D74B-8B96-E7CEBA8F7080}"/>
              </a:ext>
            </a:extLst>
          </p:cNvPr>
          <p:cNvPicPr>
            <a:picLocks noChangeAspect="1"/>
          </p:cNvPicPr>
          <p:nvPr userDrawn="1"/>
        </p:nvPicPr>
        <p:blipFill rotWithShape="1">
          <a:blip r:embed="rId2"/>
          <a:srcRect r="38481" b="42754"/>
          <a:stretch/>
        </p:blipFill>
        <p:spPr>
          <a:xfrm>
            <a:off x="7350085" y="2327074"/>
            <a:ext cx="4841915" cy="4530926"/>
          </a:xfrm>
          <a:prstGeom prst="rect">
            <a:avLst/>
          </a:prstGeom>
        </p:spPr>
      </p:pic>
      <p:sp>
        <p:nvSpPr>
          <p:cNvPr id="2" name="Title 1">
            <a:extLst>
              <a:ext uri="{FF2B5EF4-FFF2-40B4-BE49-F238E27FC236}">
                <a16:creationId xmlns:a16="http://schemas.microsoft.com/office/drawing/2014/main" id="{87AA55DE-0813-F045-B916-0D71B8B8D4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013078-513D-5B40-95E2-952C1EE4F72E}"/>
              </a:ext>
            </a:extLst>
          </p:cNvPr>
          <p:cNvSpPr>
            <a:spLocks noGrp="1"/>
          </p:cNvSpPr>
          <p:nvPr>
            <p:ph idx="1" hasCustomPrompt="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4"/>
            <a:r>
              <a:rPr lang="en-GB"/>
              <a:t>Fifth level</a:t>
            </a:r>
            <a:endParaRPr lang="en-US"/>
          </a:p>
        </p:txBody>
      </p:sp>
    </p:spTree>
    <p:extLst>
      <p:ext uri="{BB962C8B-B14F-4D97-AF65-F5344CB8AC3E}">
        <p14:creationId xmlns:p14="http://schemas.microsoft.com/office/powerpoint/2010/main" val="29494182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E44AAF4-7450-E642-8FF7-BA1FA0332D7C}"/>
              </a:ext>
            </a:extLst>
          </p:cNvPr>
          <p:cNvPicPr>
            <a:picLocks noChangeAspect="1"/>
          </p:cNvPicPr>
          <p:nvPr userDrawn="1"/>
        </p:nvPicPr>
        <p:blipFill rotWithShape="1">
          <a:blip r:embed="rId2"/>
          <a:srcRect l="14275" t="68856" r="13262" b="18481"/>
          <a:stretch/>
        </p:blipFill>
        <p:spPr>
          <a:xfrm>
            <a:off x="2744880" y="0"/>
            <a:ext cx="9353361" cy="1732795"/>
          </a:xfrm>
          <a:prstGeom prst="rect">
            <a:avLst/>
          </a:prstGeom>
        </p:spPr>
      </p:pic>
      <p:sp>
        <p:nvSpPr>
          <p:cNvPr id="2" name="Title 1">
            <a:extLst>
              <a:ext uri="{FF2B5EF4-FFF2-40B4-BE49-F238E27FC236}">
                <a16:creationId xmlns:a16="http://schemas.microsoft.com/office/drawing/2014/main" id="{3C4308B0-D419-124D-92BD-DC99F7857E79}"/>
              </a:ext>
            </a:extLst>
          </p:cNvPr>
          <p:cNvSpPr>
            <a:spLocks noGrp="1"/>
          </p:cNvSpPr>
          <p:nvPr>
            <p:ph type="title"/>
          </p:nvPr>
        </p:nvSpPr>
        <p:spPr>
          <a:xfrm>
            <a:off x="838200" y="987843"/>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98B35F-7909-024D-8E0A-784D460C2BD2}"/>
              </a:ext>
            </a:extLst>
          </p:cNvPr>
          <p:cNvSpPr>
            <a:spLocks noGrp="1"/>
          </p:cNvSpPr>
          <p:nvPr>
            <p:ph type="body" idx="1"/>
          </p:nvPr>
        </p:nvSpPr>
        <p:spPr>
          <a:xfrm>
            <a:off x="838200" y="3867568"/>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313173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E93E3-42AA-E942-8326-6EC3766BB812}"/>
              </a:ext>
            </a:extLst>
          </p:cNvPr>
          <p:cNvSpPr>
            <a:spLocks noGrp="1"/>
          </p:cNvSpPr>
          <p:nvPr>
            <p:ph type="title"/>
          </p:nvPr>
        </p:nvSpPr>
        <p:spPr>
          <a:xfrm>
            <a:off x="838200" y="815974"/>
            <a:ext cx="10180899" cy="100965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B4FE0E0D-4FDC-9949-A217-0932E94146D4}"/>
              </a:ext>
            </a:extLst>
          </p:cNvPr>
          <p:cNvSpPr>
            <a:spLocks noGrp="1"/>
          </p:cNvSpPr>
          <p:nvPr>
            <p:ph sz="half" idx="1"/>
          </p:nvPr>
        </p:nvSpPr>
        <p:spPr>
          <a:xfrm>
            <a:off x="838200" y="1825625"/>
            <a:ext cx="5181600" cy="3684838"/>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2597CCD-43A3-0643-B3E2-E3C32C6A9ABC}"/>
              </a:ext>
            </a:extLst>
          </p:cNvPr>
          <p:cNvSpPr>
            <a:spLocks noGrp="1"/>
          </p:cNvSpPr>
          <p:nvPr>
            <p:ph sz="half" idx="2"/>
          </p:nvPr>
        </p:nvSpPr>
        <p:spPr>
          <a:xfrm>
            <a:off x="6172200" y="1825625"/>
            <a:ext cx="5181600" cy="3684838"/>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08511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C7E2F78-FD41-5C4B-834E-8DF0583AF993}"/>
              </a:ext>
            </a:extLst>
          </p:cNvPr>
          <p:cNvPicPr>
            <a:picLocks noChangeAspect="1"/>
          </p:cNvPicPr>
          <p:nvPr userDrawn="1"/>
        </p:nvPicPr>
        <p:blipFill rotWithShape="1">
          <a:blip r:embed="rId2"/>
          <a:srcRect b="70392"/>
          <a:stretch/>
        </p:blipFill>
        <p:spPr>
          <a:xfrm>
            <a:off x="5197078" y="4827488"/>
            <a:ext cx="6890702" cy="2030512"/>
          </a:xfrm>
          <a:prstGeom prst="rect">
            <a:avLst/>
          </a:prstGeom>
        </p:spPr>
      </p:pic>
      <p:sp>
        <p:nvSpPr>
          <p:cNvPr id="2" name="Title 1">
            <a:extLst>
              <a:ext uri="{FF2B5EF4-FFF2-40B4-BE49-F238E27FC236}">
                <a16:creationId xmlns:a16="http://schemas.microsoft.com/office/drawing/2014/main" id="{6447A26B-2F36-3140-976F-73F98C3E1B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B3F2BDE-E4B0-FE43-B18E-5A1BD8FEA0E3}"/>
              </a:ext>
            </a:extLst>
          </p:cNvPr>
          <p:cNvSpPr>
            <a:spLocks noGrp="1"/>
          </p:cNvSpPr>
          <p:nvPr>
            <p:ph type="body" idx="1"/>
          </p:nvPr>
        </p:nvSpPr>
        <p:spPr>
          <a:xfrm>
            <a:off x="839788" y="1681163"/>
            <a:ext cx="5157787" cy="823912"/>
          </a:xfrm>
        </p:spPr>
        <p:txBody>
          <a:bodyPr anchor="b"/>
          <a:lstStyle>
            <a:lvl1pPr marL="0" indent="0">
              <a:buNone/>
              <a:defRPr sz="2400" b="1" i="0">
                <a:latin typeface="Open Sans Semibold" panose="020B0606030504020204" pitchFamily="34" charset="0"/>
                <a:ea typeface="Open Sans Semibold" panose="020B0606030504020204" pitchFamily="34" charset="0"/>
                <a:cs typeface="Open Sans Semibold" panose="020B06060305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EB874C-F153-3647-8EBF-44023FD8183B}"/>
              </a:ext>
            </a:extLst>
          </p:cNvPr>
          <p:cNvSpPr>
            <a:spLocks noGrp="1"/>
          </p:cNvSpPr>
          <p:nvPr>
            <p:ph sz="half" idx="2"/>
          </p:nvPr>
        </p:nvSpPr>
        <p:spPr>
          <a:xfrm>
            <a:off x="839788" y="2505075"/>
            <a:ext cx="5157787" cy="2933199"/>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D750CF-5052-F746-8936-6BE4689C4A5D}"/>
              </a:ext>
            </a:extLst>
          </p:cNvPr>
          <p:cNvSpPr>
            <a:spLocks noGrp="1"/>
          </p:cNvSpPr>
          <p:nvPr>
            <p:ph type="body" sz="quarter" idx="3"/>
          </p:nvPr>
        </p:nvSpPr>
        <p:spPr>
          <a:xfrm>
            <a:off x="6172200" y="1681163"/>
            <a:ext cx="5183188" cy="823912"/>
          </a:xfrm>
        </p:spPr>
        <p:txBody>
          <a:bodyPr anchor="b"/>
          <a:lstStyle>
            <a:lvl1pPr marL="0" indent="0">
              <a:buNone/>
              <a:defRPr sz="2400" b="1" i="0">
                <a:latin typeface="Open Sans Semibold" panose="020B0606030504020204" pitchFamily="34" charset="0"/>
                <a:ea typeface="Open Sans Semibold" panose="020B0606030504020204" pitchFamily="34" charset="0"/>
                <a:cs typeface="Open Sans Semibold" panose="020B06060305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06E068-A75A-B94D-9EC2-67ECA8A302F9}"/>
              </a:ext>
            </a:extLst>
          </p:cNvPr>
          <p:cNvSpPr>
            <a:spLocks noGrp="1"/>
          </p:cNvSpPr>
          <p:nvPr>
            <p:ph sz="quarter" idx="4"/>
          </p:nvPr>
        </p:nvSpPr>
        <p:spPr>
          <a:xfrm>
            <a:off x="6172200" y="2505075"/>
            <a:ext cx="5183188" cy="2933199"/>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446247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D175F-D6AE-AD47-AFF5-E6AD4FD88C65}"/>
              </a:ext>
            </a:extLst>
          </p:cNvPr>
          <p:cNvSpPr>
            <a:spLocks noGrp="1"/>
          </p:cNvSpPr>
          <p:nvPr>
            <p:ph type="title" hasCustomPrompt="1"/>
          </p:nvPr>
        </p:nvSpPr>
        <p:spPr>
          <a:xfrm>
            <a:off x="1005550" y="854201"/>
            <a:ext cx="10180899" cy="1009651"/>
          </a:xfrm>
        </p:spPr>
        <p:txBody>
          <a:bodyPr>
            <a:noAutofit/>
          </a:bodyPr>
          <a:lstStyle>
            <a:lvl1pPr algn="ctr">
              <a:defRPr sz="7200"/>
            </a:lvl1pPr>
          </a:lstStyle>
          <a:p>
            <a:r>
              <a:rPr lang="en-GB"/>
              <a:t>Title</a:t>
            </a:r>
            <a:endParaRPr lang="en-US"/>
          </a:p>
        </p:txBody>
      </p:sp>
      <p:pic>
        <p:nvPicPr>
          <p:cNvPr id="15" name="Picture 14">
            <a:extLst>
              <a:ext uri="{FF2B5EF4-FFF2-40B4-BE49-F238E27FC236}">
                <a16:creationId xmlns:a16="http://schemas.microsoft.com/office/drawing/2014/main" id="{CA6A27B8-A4B5-D44E-9121-3B97E4C56B7A}"/>
              </a:ext>
            </a:extLst>
          </p:cNvPr>
          <p:cNvPicPr>
            <a:picLocks noChangeAspect="1"/>
          </p:cNvPicPr>
          <p:nvPr userDrawn="1"/>
        </p:nvPicPr>
        <p:blipFill rotWithShape="1">
          <a:blip r:embed="rId2"/>
          <a:srcRect l="32112" t="32105" r="30617" b="10000"/>
          <a:stretch/>
        </p:blipFill>
        <p:spPr>
          <a:xfrm>
            <a:off x="5642811" y="-1"/>
            <a:ext cx="6561221" cy="6851911"/>
          </a:xfrm>
          <a:prstGeom prst="rect">
            <a:avLst/>
          </a:prstGeom>
        </p:spPr>
      </p:pic>
    </p:spTree>
    <p:extLst>
      <p:ext uri="{BB962C8B-B14F-4D97-AF65-F5344CB8AC3E}">
        <p14:creationId xmlns:p14="http://schemas.microsoft.com/office/powerpoint/2010/main" val="29908421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Header Only">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7DECE9-3D32-6549-8262-5A750B06402D}"/>
              </a:ext>
            </a:extLst>
          </p:cNvPr>
          <p:cNvPicPr>
            <a:picLocks noChangeAspect="1"/>
          </p:cNvPicPr>
          <p:nvPr userDrawn="1"/>
        </p:nvPicPr>
        <p:blipFill rotWithShape="1">
          <a:blip r:embed="rId2"/>
          <a:srcRect l="37390" t="39298" r="46352" b="16491"/>
          <a:stretch/>
        </p:blipFill>
        <p:spPr>
          <a:xfrm>
            <a:off x="0" y="-1"/>
            <a:ext cx="3128211" cy="5152349"/>
          </a:xfrm>
          <a:prstGeom prst="rect">
            <a:avLst/>
          </a:prstGeom>
        </p:spPr>
      </p:pic>
      <p:sp>
        <p:nvSpPr>
          <p:cNvPr id="2" name="Title 1">
            <a:extLst>
              <a:ext uri="{FF2B5EF4-FFF2-40B4-BE49-F238E27FC236}">
                <a16:creationId xmlns:a16="http://schemas.microsoft.com/office/drawing/2014/main" id="{0326F96B-BF7D-F44F-B260-86903AD83E5F}"/>
              </a:ext>
            </a:extLst>
          </p:cNvPr>
          <p:cNvSpPr>
            <a:spLocks noGrp="1"/>
          </p:cNvSpPr>
          <p:nvPr>
            <p:ph type="title" hasCustomPrompt="1"/>
          </p:nvPr>
        </p:nvSpPr>
        <p:spPr/>
        <p:txBody>
          <a:bodyPr/>
          <a:lstStyle/>
          <a:p>
            <a:r>
              <a:rPr lang="en-GB"/>
              <a:t>Header</a:t>
            </a:r>
            <a:endParaRPr lang="en-US"/>
          </a:p>
        </p:txBody>
      </p:sp>
    </p:spTree>
    <p:extLst>
      <p:ext uri="{BB962C8B-B14F-4D97-AF65-F5344CB8AC3E}">
        <p14:creationId xmlns:p14="http://schemas.microsoft.com/office/powerpoint/2010/main" val="37158963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1313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Breaker 1">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506D2CA-B6A6-9440-A47E-B03EE16C02E9}"/>
              </a:ext>
            </a:extLst>
          </p:cNvPr>
          <p:cNvPicPr>
            <a:picLocks noChangeAspect="1"/>
          </p:cNvPicPr>
          <p:nvPr userDrawn="1"/>
        </p:nvPicPr>
        <p:blipFill rotWithShape="1">
          <a:blip r:embed="rId2"/>
          <a:srcRect l="19645" t="52291" r="36429" b="11223"/>
          <a:stretch/>
        </p:blipFill>
        <p:spPr>
          <a:xfrm>
            <a:off x="3392961" y="0"/>
            <a:ext cx="8799039" cy="6858000"/>
          </a:xfrm>
          <a:prstGeom prst="rect">
            <a:avLst/>
          </a:prstGeom>
        </p:spPr>
      </p:pic>
      <p:sp>
        <p:nvSpPr>
          <p:cNvPr id="5" name="Title 1">
            <a:extLst>
              <a:ext uri="{FF2B5EF4-FFF2-40B4-BE49-F238E27FC236}">
                <a16:creationId xmlns:a16="http://schemas.microsoft.com/office/drawing/2014/main" id="{EC2D638B-F993-C946-9A16-2B9FE824CA95}"/>
              </a:ext>
            </a:extLst>
          </p:cNvPr>
          <p:cNvSpPr>
            <a:spLocks noGrp="1"/>
          </p:cNvSpPr>
          <p:nvPr>
            <p:ph type="ctrTitle" hasCustomPrompt="1"/>
          </p:nvPr>
        </p:nvSpPr>
        <p:spPr>
          <a:xfrm>
            <a:off x="453190" y="2235200"/>
            <a:ext cx="9144000" cy="2387600"/>
          </a:xfrm>
        </p:spPr>
        <p:txBody>
          <a:bodyPr anchor="b">
            <a:noAutofit/>
          </a:bodyPr>
          <a:lstStyle>
            <a:lvl1pPr algn="l">
              <a:defRPr sz="8000"/>
            </a:lvl1pPr>
          </a:lstStyle>
          <a:p>
            <a:r>
              <a:rPr lang="en-GB"/>
              <a:t>Section Breaker</a:t>
            </a:r>
            <a:endParaRPr lang="en-US"/>
          </a:p>
        </p:txBody>
      </p:sp>
    </p:spTree>
    <p:extLst>
      <p:ext uri="{BB962C8B-B14F-4D97-AF65-F5344CB8AC3E}">
        <p14:creationId xmlns:p14="http://schemas.microsoft.com/office/powerpoint/2010/main" val="3697061919"/>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05DF2-37A5-594A-97AE-5220E493C1DE}"/>
              </a:ext>
            </a:extLst>
          </p:cNvPr>
          <p:cNvSpPr>
            <a:spLocks noGrp="1"/>
          </p:cNvSpPr>
          <p:nvPr>
            <p:ph type="title"/>
          </p:nvPr>
        </p:nvSpPr>
        <p:spPr>
          <a:xfrm>
            <a:off x="836612" y="987425"/>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20C2255-59EE-5643-AA87-696D11C3A77F}"/>
              </a:ext>
            </a:extLst>
          </p:cNvPr>
          <p:cNvSpPr>
            <a:spLocks noGrp="1"/>
          </p:cNvSpPr>
          <p:nvPr>
            <p:ph idx="1"/>
          </p:nvPr>
        </p:nvSpPr>
        <p:spPr>
          <a:xfrm>
            <a:off x="5183188" y="987425"/>
            <a:ext cx="6172200" cy="5401343"/>
          </a:xfrm>
        </p:spPr>
        <p:txBody>
          <a:bodyPr/>
          <a:lstStyle>
            <a:lvl1pPr>
              <a:defRPr sz="3200">
                <a:solidFill>
                  <a:schemeClr val="tx2"/>
                </a:solidFill>
              </a:defRPr>
            </a:lvl1pPr>
            <a:lvl2pPr>
              <a:defRPr sz="2800">
                <a:solidFill>
                  <a:schemeClr val="tx2"/>
                </a:solidFill>
              </a:defRPr>
            </a:lvl2pPr>
            <a:lvl3pPr>
              <a:defRPr sz="2400">
                <a:solidFill>
                  <a:schemeClr val="tx2"/>
                </a:solidFill>
              </a:defRPr>
            </a:lvl3pPr>
            <a:lvl4pPr>
              <a:defRPr sz="2000">
                <a:solidFill>
                  <a:schemeClr val="tx2"/>
                </a:solidFill>
              </a:defRPr>
            </a:lvl4pPr>
            <a:lvl5pPr>
              <a:defRPr sz="2000">
                <a:solidFill>
                  <a:schemeClr val="tx2"/>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5839A4-460A-9F40-A97A-A381F9DBBBE7}"/>
              </a:ext>
            </a:extLst>
          </p:cNvPr>
          <p:cNvSpPr>
            <a:spLocks noGrp="1"/>
          </p:cNvSpPr>
          <p:nvPr>
            <p:ph type="body" sz="half" idx="2"/>
          </p:nvPr>
        </p:nvSpPr>
        <p:spPr>
          <a:xfrm>
            <a:off x="836612" y="2587626"/>
            <a:ext cx="3932237" cy="2862680"/>
          </a:xfrm>
        </p:spPr>
        <p:txBody>
          <a:bodyPr/>
          <a:lstStyle>
            <a:lvl1pPr marL="0" indent="0">
              <a:buNone/>
              <a:defRPr sz="1600">
                <a:solidFill>
                  <a:schemeClr val="tx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5076635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C5707-3D1E-B247-8DC4-384DB7192CAC}"/>
              </a:ext>
            </a:extLst>
          </p:cNvPr>
          <p:cNvSpPr>
            <a:spLocks noGrp="1"/>
          </p:cNvSpPr>
          <p:nvPr>
            <p:ph type="title"/>
          </p:nvPr>
        </p:nvSpPr>
        <p:spPr>
          <a:xfrm>
            <a:off x="836612" y="987425"/>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A2C2173-803C-9B46-9CA3-FB33FE0A7D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B7D2641-D629-7945-B75A-EA76B87673ED}"/>
              </a:ext>
            </a:extLst>
          </p:cNvPr>
          <p:cNvSpPr>
            <a:spLocks noGrp="1"/>
          </p:cNvSpPr>
          <p:nvPr>
            <p:ph type="body" sz="half" idx="2"/>
          </p:nvPr>
        </p:nvSpPr>
        <p:spPr>
          <a:xfrm>
            <a:off x="836612" y="2587626"/>
            <a:ext cx="3932237" cy="2814554"/>
          </a:xfrm>
        </p:spPr>
        <p:txBody>
          <a:bodyPr/>
          <a:lstStyle>
            <a:lvl1pPr marL="0" indent="0">
              <a:buNone/>
              <a:defRPr sz="1600">
                <a:solidFill>
                  <a:schemeClr val="tx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9970858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57C65-9BA4-4C4B-ACF7-8985F29A70E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913C0B-448A-C744-83B6-665782108D3F}"/>
              </a:ext>
            </a:extLst>
          </p:cNvPr>
          <p:cNvSpPr>
            <a:spLocks noGrp="1"/>
          </p:cNvSpPr>
          <p:nvPr>
            <p:ph type="body" orient="vert" idx="1"/>
          </p:nvPr>
        </p:nvSpPr>
        <p:spPr>
          <a:xfrm>
            <a:off x="539595" y="2151825"/>
            <a:ext cx="11119006" cy="3166133"/>
          </a:xfrm>
        </p:spPr>
        <p:txBody>
          <a:bodyPr vert="eaVert"/>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59720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2FDE5E-AEB1-2346-A12E-105573FADAE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D61870-698B-274F-9ED5-BBA500D23C47}"/>
              </a:ext>
            </a:extLst>
          </p:cNvPr>
          <p:cNvSpPr>
            <a:spLocks noGrp="1"/>
          </p:cNvSpPr>
          <p:nvPr>
            <p:ph type="body" orient="vert" idx="1"/>
          </p:nvPr>
        </p:nvSpPr>
        <p:spPr>
          <a:xfrm>
            <a:off x="838200" y="365125"/>
            <a:ext cx="7734300" cy="5073149"/>
          </a:xfrm>
        </p:spPr>
        <p:txBody>
          <a:bodyPr vert="eaVert"/>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08676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Blank Grey">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0685477"/>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Blank Teal">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8373101"/>
      </p:ext>
    </p:extLst>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Blank Charcoal">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2738889"/>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Breaker 2">
    <p:bg>
      <p:bgRef idx="1001">
        <a:schemeClr val="bg1"/>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C2D638B-F993-C946-9A16-2B9FE824CA95}"/>
              </a:ext>
            </a:extLst>
          </p:cNvPr>
          <p:cNvSpPr>
            <a:spLocks noGrp="1"/>
          </p:cNvSpPr>
          <p:nvPr>
            <p:ph type="ctrTitle" hasCustomPrompt="1"/>
          </p:nvPr>
        </p:nvSpPr>
        <p:spPr>
          <a:xfrm>
            <a:off x="453190" y="2235200"/>
            <a:ext cx="9144000" cy="2387600"/>
          </a:xfrm>
        </p:spPr>
        <p:txBody>
          <a:bodyPr anchor="b">
            <a:noAutofit/>
          </a:bodyPr>
          <a:lstStyle>
            <a:lvl1pPr algn="l">
              <a:defRPr sz="8000"/>
            </a:lvl1pPr>
          </a:lstStyle>
          <a:p>
            <a:r>
              <a:rPr lang="en-GB"/>
              <a:t>Section Breaker</a:t>
            </a:r>
            <a:endParaRPr lang="en-US"/>
          </a:p>
        </p:txBody>
      </p:sp>
      <p:pic>
        <p:nvPicPr>
          <p:cNvPr id="6" name="Picture 5">
            <a:extLst>
              <a:ext uri="{FF2B5EF4-FFF2-40B4-BE49-F238E27FC236}">
                <a16:creationId xmlns:a16="http://schemas.microsoft.com/office/drawing/2014/main" id="{53462AC5-D60B-8D41-B530-9CDC0A87F07D}"/>
              </a:ext>
            </a:extLst>
          </p:cNvPr>
          <p:cNvPicPr>
            <a:picLocks noChangeAspect="1"/>
          </p:cNvPicPr>
          <p:nvPr userDrawn="1"/>
        </p:nvPicPr>
        <p:blipFill rotWithShape="1">
          <a:blip r:embed="rId2"/>
          <a:srcRect l="41772" t="52490" r="23130" b="16628"/>
          <a:stretch/>
        </p:blipFill>
        <p:spPr>
          <a:xfrm>
            <a:off x="5952496" y="0"/>
            <a:ext cx="6239504" cy="4984839"/>
          </a:xfrm>
          <a:prstGeom prst="rect">
            <a:avLst/>
          </a:prstGeom>
        </p:spPr>
      </p:pic>
    </p:spTree>
    <p:extLst>
      <p:ext uri="{BB962C8B-B14F-4D97-AF65-F5344CB8AC3E}">
        <p14:creationId xmlns:p14="http://schemas.microsoft.com/office/powerpoint/2010/main" val="133340852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er 3">
    <p:bg>
      <p:bgRef idx="1001">
        <a:schemeClr val="bg2"/>
      </p:bgRef>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C2D638B-F993-C946-9A16-2B9FE824CA95}"/>
              </a:ext>
            </a:extLst>
          </p:cNvPr>
          <p:cNvSpPr>
            <a:spLocks noGrp="1"/>
          </p:cNvSpPr>
          <p:nvPr>
            <p:ph type="ctrTitle" hasCustomPrompt="1"/>
          </p:nvPr>
        </p:nvSpPr>
        <p:spPr>
          <a:xfrm>
            <a:off x="453190" y="2235200"/>
            <a:ext cx="9144000" cy="2387600"/>
          </a:xfrm>
        </p:spPr>
        <p:txBody>
          <a:bodyPr anchor="b">
            <a:noAutofit/>
          </a:bodyPr>
          <a:lstStyle>
            <a:lvl1pPr algn="l">
              <a:defRPr sz="8000"/>
            </a:lvl1pPr>
          </a:lstStyle>
          <a:p>
            <a:r>
              <a:rPr lang="en-GB"/>
              <a:t>Section Breaker</a:t>
            </a:r>
            <a:endParaRPr lang="en-US"/>
          </a:p>
        </p:txBody>
      </p:sp>
      <p:pic>
        <p:nvPicPr>
          <p:cNvPr id="7" name="Picture 6">
            <a:extLst>
              <a:ext uri="{FF2B5EF4-FFF2-40B4-BE49-F238E27FC236}">
                <a16:creationId xmlns:a16="http://schemas.microsoft.com/office/drawing/2014/main" id="{439C7629-4C79-E744-8EEE-CE105BBA7651}"/>
              </a:ext>
            </a:extLst>
          </p:cNvPr>
          <p:cNvPicPr>
            <a:picLocks noChangeAspect="1"/>
          </p:cNvPicPr>
          <p:nvPr userDrawn="1"/>
        </p:nvPicPr>
        <p:blipFill rotWithShape="1">
          <a:blip r:embed="rId2"/>
          <a:srcRect l="14275" t="68856" r="13262" b="18481"/>
          <a:stretch/>
        </p:blipFill>
        <p:spPr>
          <a:xfrm>
            <a:off x="-1827120" y="0"/>
            <a:ext cx="9353361" cy="1732795"/>
          </a:xfrm>
          <a:prstGeom prst="rect">
            <a:avLst/>
          </a:prstGeom>
        </p:spPr>
      </p:pic>
    </p:spTree>
    <p:extLst>
      <p:ext uri="{BB962C8B-B14F-4D97-AF65-F5344CB8AC3E}">
        <p14:creationId xmlns:p14="http://schemas.microsoft.com/office/powerpoint/2010/main" val="3214748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908C8C4-68C6-0E42-9833-0D787658D9C1}"/>
              </a:ext>
            </a:extLst>
          </p:cNvPr>
          <p:cNvPicPr>
            <a:picLocks noChangeAspect="1"/>
          </p:cNvPicPr>
          <p:nvPr userDrawn="1"/>
        </p:nvPicPr>
        <p:blipFill rotWithShape="1">
          <a:blip r:embed="rId2"/>
          <a:srcRect l="28426" t="4432" b="33777"/>
          <a:stretch/>
        </p:blipFill>
        <p:spPr>
          <a:xfrm>
            <a:off x="0" y="1"/>
            <a:ext cx="7904746" cy="6858000"/>
          </a:xfrm>
          <a:prstGeom prst="rect">
            <a:avLst/>
          </a:prstGeom>
        </p:spPr>
      </p:pic>
      <p:sp>
        <p:nvSpPr>
          <p:cNvPr id="2" name="Title 1">
            <a:extLst>
              <a:ext uri="{FF2B5EF4-FFF2-40B4-BE49-F238E27FC236}">
                <a16:creationId xmlns:a16="http://schemas.microsoft.com/office/drawing/2014/main" id="{D631EB3C-50A5-7B44-902F-32BF70C1E0CA}"/>
              </a:ext>
            </a:extLst>
          </p:cNvPr>
          <p:cNvSpPr>
            <a:spLocks noGrp="1"/>
          </p:cNvSpPr>
          <p:nvPr>
            <p:ph type="ctrTitle" hasCustomPrompt="1"/>
          </p:nvPr>
        </p:nvSpPr>
        <p:spPr>
          <a:xfrm>
            <a:off x="1524000" y="1459247"/>
            <a:ext cx="9144000" cy="2387600"/>
          </a:xfrm>
        </p:spPr>
        <p:txBody>
          <a:bodyPr anchor="b">
            <a:noAutofit/>
          </a:bodyPr>
          <a:lstStyle>
            <a:lvl1pPr algn="ctr">
              <a:defRPr sz="8000"/>
            </a:lvl1pPr>
          </a:lstStyle>
          <a:p>
            <a:r>
              <a:rPr lang="en-GB"/>
              <a:t>Title Slide</a:t>
            </a:r>
            <a:endParaRPr lang="en-US"/>
          </a:p>
        </p:txBody>
      </p:sp>
      <p:sp>
        <p:nvSpPr>
          <p:cNvPr id="3" name="Subtitle 2">
            <a:extLst>
              <a:ext uri="{FF2B5EF4-FFF2-40B4-BE49-F238E27FC236}">
                <a16:creationId xmlns:a16="http://schemas.microsoft.com/office/drawing/2014/main" id="{8C9A341F-2427-D948-89FF-F3FC67C00FD3}"/>
              </a:ext>
            </a:extLst>
          </p:cNvPr>
          <p:cNvSpPr>
            <a:spLocks noGrp="1"/>
          </p:cNvSpPr>
          <p:nvPr>
            <p:ph type="subTitle" idx="1" hasCustomPrompt="1"/>
          </p:nvPr>
        </p:nvSpPr>
        <p:spPr>
          <a:xfrm>
            <a:off x="1524000" y="3846847"/>
            <a:ext cx="9144000" cy="885741"/>
          </a:xfrm>
        </p:spPr>
        <p:txBody>
          <a:bodyPr>
            <a:noAutofit/>
          </a:bodyPr>
          <a:lstStyle>
            <a:lvl1pPr marL="0" indent="0" algn="ctr">
              <a:buNone/>
              <a:defRPr sz="4000" b="1" i="0">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Subheading</a:t>
            </a:r>
            <a:endParaRPr lang="en-US"/>
          </a:p>
        </p:txBody>
      </p:sp>
    </p:spTree>
    <p:extLst>
      <p:ext uri="{BB962C8B-B14F-4D97-AF65-F5344CB8AC3E}">
        <p14:creationId xmlns:p14="http://schemas.microsoft.com/office/powerpoint/2010/main" val="25536652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6D76896-27E7-0144-9FC1-C609F8A57FB5}"/>
              </a:ext>
            </a:extLst>
          </p:cNvPr>
          <p:cNvPicPr>
            <a:picLocks noChangeAspect="1"/>
          </p:cNvPicPr>
          <p:nvPr userDrawn="1"/>
        </p:nvPicPr>
        <p:blipFill rotWithShape="1">
          <a:blip r:embed="rId2"/>
          <a:srcRect l="37390" t="39298" r="46352" b="16491"/>
          <a:stretch/>
        </p:blipFill>
        <p:spPr>
          <a:xfrm>
            <a:off x="0" y="5950"/>
            <a:ext cx="3128211" cy="5152349"/>
          </a:xfrm>
          <a:prstGeom prst="rect">
            <a:avLst/>
          </a:prstGeom>
        </p:spPr>
      </p:pic>
      <p:sp>
        <p:nvSpPr>
          <p:cNvPr id="2" name="Title 1">
            <a:extLst>
              <a:ext uri="{FF2B5EF4-FFF2-40B4-BE49-F238E27FC236}">
                <a16:creationId xmlns:a16="http://schemas.microsoft.com/office/drawing/2014/main" id="{4F1D175F-D6AE-AD47-AFF5-E6AD4FD88C65}"/>
              </a:ext>
            </a:extLst>
          </p:cNvPr>
          <p:cNvSpPr>
            <a:spLocks noGrp="1"/>
          </p:cNvSpPr>
          <p:nvPr>
            <p:ph type="title" hasCustomPrompt="1"/>
          </p:nvPr>
        </p:nvSpPr>
        <p:spPr>
          <a:xfrm>
            <a:off x="1005550" y="854201"/>
            <a:ext cx="10180899" cy="1009651"/>
          </a:xfrm>
        </p:spPr>
        <p:txBody>
          <a:bodyPr>
            <a:noAutofit/>
          </a:bodyPr>
          <a:lstStyle>
            <a:lvl1pPr algn="ctr">
              <a:defRPr sz="7200"/>
            </a:lvl1pPr>
          </a:lstStyle>
          <a:p>
            <a:r>
              <a:rPr lang="en-GB"/>
              <a:t>Contents</a:t>
            </a:r>
            <a:endParaRPr lang="en-US"/>
          </a:p>
        </p:txBody>
      </p:sp>
      <p:sp>
        <p:nvSpPr>
          <p:cNvPr id="22" name="Text Placeholder 21">
            <a:extLst>
              <a:ext uri="{FF2B5EF4-FFF2-40B4-BE49-F238E27FC236}">
                <a16:creationId xmlns:a16="http://schemas.microsoft.com/office/drawing/2014/main" id="{BBD33E9D-0AD3-424C-8652-4FE8BCB73DCB}"/>
              </a:ext>
            </a:extLst>
          </p:cNvPr>
          <p:cNvSpPr>
            <a:spLocks noGrp="1"/>
          </p:cNvSpPr>
          <p:nvPr>
            <p:ph type="body" sz="quarter" idx="10" hasCustomPrompt="1"/>
          </p:nvPr>
        </p:nvSpPr>
        <p:spPr>
          <a:xfrm>
            <a:off x="2201863" y="2184400"/>
            <a:ext cx="8313737" cy="3725863"/>
          </a:xfrm>
        </p:spPr>
        <p:txBody>
          <a:bodyPr numCol="2" spcCol="1080000"/>
          <a:lstStyle>
            <a:lvl1pPr>
              <a:defRPr>
                <a:solidFill>
                  <a:schemeClr val="tx2"/>
                </a:solidFill>
              </a:defRPr>
            </a:lvl1pPr>
            <a:lvl2pPr marL="914400" indent="-457200">
              <a:buSzPct val="100000"/>
              <a:buFont typeface="+mj-lt"/>
              <a:buAutoNum type="arabicPeriod"/>
              <a:defRPr b="1" i="0">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2pPr>
            <a:lvl3pPr>
              <a:defRPr>
                <a:solidFill>
                  <a:schemeClr val="tx2"/>
                </a:solidFill>
              </a:defRPr>
            </a:lvl3pPr>
            <a:lvl4pPr>
              <a:defRPr>
                <a:solidFill>
                  <a:schemeClr val="tx2"/>
                </a:solidFill>
              </a:defRPr>
            </a:lvl4pPr>
            <a:lvl5pPr>
              <a:defRPr>
                <a:solidFill>
                  <a:schemeClr val="tx2"/>
                </a:solidFill>
              </a:defRPr>
            </a:lvl5pPr>
          </a:lstStyle>
          <a:p>
            <a:pPr lvl="1"/>
            <a:r>
              <a:rPr lang="en-GB"/>
              <a:t>Number One</a:t>
            </a:r>
          </a:p>
        </p:txBody>
      </p:sp>
    </p:spTree>
    <p:extLst>
      <p:ext uri="{BB962C8B-B14F-4D97-AF65-F5344CB8AC3E}">
        <p14:creationId xmlns:p14="http://schemas.microsoft.com/office/powerpoint/2010/main" val="1655192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4FF53-6068-2840-9D0B-F992D012A2C7}"/>
              </a:ext>
            </a:extLst>
          </p:cNvPr>
          <p:cNvSpPr>
            <a:spLocks noGrp="1"/>
          </p:cNvSpPr>
          <p:nvPr>
            <p:ph type="title" hasCustomPrompt="1"/>
          </p:nvPr>
        </p:nvSpPr>
        <p:spPr>
          <a:xfrm>
            <a:off x="503499" y="866232"/>
            <a:ext cx="4646017" cy="1009651"/>
          </a:xfrm>
        </p:spPr>
        <p:txBody>
          <a:bodyPr/>
          <a:lstStyle/>
          <a:p>
            <a:r>
              <a:rPr lang="en-GB"/>
              <a:t>Header</a:t>
            </a:r>
            <a:endParaRPr lang="en-US"/>
          </a:p>
        </p:txBody>
      </p:sp>
      <p:pic>
        <p:nvPicPr>
          <p:cNvPr id="3" name="Picture 2">
            <a:extLst>
              <a:ext uri="{FF2B5EF4-FFF2-40B4-BE49-F238E27FC236}">
                <a16:creationId xmlns:a16="http://schemas.microsoft.com/office/drawing/2014/main" id="{62219A22-CBA8-E541-8FC4-DEEE3F6861DA}"/>
              </a:ext>
            </a:extLst>
          </p:cNvPr>
          <p:cNvPicPr>
            <a:picLocks noChangeAspect="1"/>
          </p:cNvPicPr>
          <p:nvPr userDrawn="1"/>
        </p:nvPicPr>
        <p:blipFill rotWithShape="1">
          <a:blip r:embed="rId2"/>
          <a:srcRect l="37578" t="12456" r="21593" b="30668"/>
          <a:stretch/>
        </p:blipFill>
        <p:spPr>
          <a:xfrm>
            <a:off x="5702969" y="1"/>
            <a:ext cx="6501062" cy="6858000"/>
          </a:xfrm>
          <a:prstGeom prst="rect">
            <a:avLst/>
          </a:prstGeom>
        </p:spPr>
      </p:pic>
      <p:sp>
        <p:nvSpPr>
          <p:cNvPr id="6" name="Text Placeholder 5">
            <a:extLst>
              <a:ext uri="{FF2B5EF4-FFF2-40B4-BE49-F238E27FC236}">
                <a16:creationId xmlns:a16="http://schemas.microsoft.com/office/drawing/2014/main" id="{13B30DAB-BC94-0A41-8BAC-C5D0ECE5D9DF}"/>
              </a:ext>
            </a:extLst>
          </p:cNvPr>
          <p:cNvSpPr>
            <a:spLocks noGrp="1"/>
          </p:cNvSpPr>
          <p:nvPr>
            <p:ph type="body" sz="quarter" idx="10" hasCustomPrompt="1"/>
          </p:nvPr>
        </p:nvSpPr>
        <p:spPr>
          <a:xfrm>
            <a:off x="503238" y="1876425"/>
            <a:ext cx="4646612" cy="3389313"/>
          </a:xfrm>
        </p:spPr>
        <p:txBody>
          <a:bodyPr/>
          <a:lstStyle>
            <a:lvl1pPr>
              <a:defRPr>
                <a:solidFill>
                  <a:schemeClr val="tx2"/>
                </a:solidFill>
              </a:defRPr>
            </a:lvl1pPr>
            <a:lvl2pPr marL="457200" indent="0">
              <a:buNone/>
              <a:defRPr>
                <a:solidFill>
                  <a:schemeClr val="tx2"/>
                </a:solidFill>
              </a:defRPr>
            </a:lvl2pPr>
            <a:lvl3pPr>
              <a:defRPr>
                <a:solidFill>
                  <a:schemeClr val="tx2"/>
                </a:solidFill>
              </a:defRPr>
            </a:lvl3pPr>
            <a:lvl4pPr>
              <a:defRPr>
                <a:solidFill>
                  <a:schemeClr val="tx2"/>
                </a:solidFill>
              </a:defRPr>
            </a:lvl4pPr>
            <a:lvl5pPr marL="1828800" indent="0">
              <a:buNone/>
              <a:defRPr>
                <a:solidFill>
                  <a:schemeClr val="tx2"/>
                </a:solidFill>
              </a:defRPr>
            </a:lvl5pPr>
          </a:lstStyle>
          <a:p>
            <a:pPr lvl="4"/>
            <a:r>
              <a:rPr lang="en-GB"/>
              <a:t>Fifth level</a:t>
            </a:r>
            <a:endParaRPr lang="en-US"/>
          </a:p>
        </p:txBody>
      </p:sp>
    </p:spTree>
    <p:extLst>
      <p:ext uri="{BB962C8B-B14F-4D97-AF65-F5344CB8AC3E}">
        <p14:creationId xmlns:p14="http://schemas.microsoft.com/office/powerpoint/2010/main" val="774416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our Media">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A68B2AA2-2EA0-BB45-8188-752E93F1A7F2}"/>
              </a:ext>
            </a:extLst>
          </p:cNvPr>
          <p:cNvPicPr>
            <a:picLocks noChangeAspect="1"/>
          </p:cNvPicPr>
          <p:nvPr userDrawn="1"/>
        </p:nvPicPr>
        <p:blipFill rotWithShape="1">
          <a:blip r:embed="rId2"/>
          <a:srcRect l="41772" t="52490" r="23130" b="16628"/>
          <a:stretch/>
        </p:blipFill>
        <p:spPr>
          <a:xfrm>
            <a:off x="5952496" y="0"/>
            <a:ext cx="6239504" cy="4984839"/>
          </a:xfrm>
          <a:prstGeom prst="rect">
            <a:avLst/>
          </a:prstGeom>
        </p:spPr>
      </p:pic>
      <p:sp>
        <p:nvSpPr>
          <p:cNvPr id="2" name="Title 1">
            <a:extLst>
              <a:ext uri="{FF2B5EF4-FFF2-40B4-BE49-F238E27FC236}">
                <a16:creationId xmlns:a16="http://schemas.microsoft.com/office/drawing/2014/main" id="{B5975B92-53C4-8A45-89E8-ABC51ADAB742}"/>
              </a:ext>
            </a:extLst>
          </p:cNvPr>
          <p:cNvSpPr>
            <a:spLocks noGrp="1"/>
          </p:cNvSpPr>
          <p:nvPr>
            <p:ph type="title" hasCustomPrompt="1"/>
          </p:nvPr>
        </p:nvSpPr>
        <p:spPr/>
        <p:txBody>
          <a:bodyPr/>
          <a:lstStyle/>
          <a:p>
            <a:r>
              <a:rPr lang="en-GB"/>
              <a:t>Header</a:t>
            </a:r>
            <a:endParaRPr lang="en-US"/>
          </a:p>
        </p:txBody>
      </p:sp>
      <p:pic>
        <p:nvPicPr>
          <p:cNvPr id="3" name="Picture 2">
            <a:extLst>
              <a:ext uri="{FF2B5EF4-FFF2-40B4-BE49-F238E27FC236}">
                <a16:creationId xmlns:a16="http://schemas.microsoft.com/office/drawing/2014/main" id="{1DCF8E25-9029-4D43-ABFC-D095A40DB033}"/>
              </a:ext>
            </a:extLst>
          </p:cNvPr>
          <p:cNvPicPr>
            <a:picLocks noChangeAspect="1"/>
          </p:cNvPicPr>
          <p:nvPr userDrawn="1"/>
        </p:nvPicPr>
        <p:blipFill>
          <a:blip r:embed="rId3"/>
          <a:stretch>
            <a:fillRect/>
          </a:stretch>
        </p:blipFill>
        <p:spPr>
          <a:xfrm>
            <a:off x="503499" y="2378069"/>
            <a:ext cx="2614590" cy="2604050"/>
          </a:xfrm>
          <a:prstGeom prst="rect">
            <a:avLst/>
          </a:prstGeom>
        </p:spPr>
      </p:pic>
      <p:pic>
        <p:nvPicPr>
          <p:cNvPr id="5" name="Picture 4">
            <a:extLst>
              <a:ext uri="{FF2B5EF4-FFF2-40B4-BE49-F238E27FC236}">
                <a16:creationId xmlns:a16="http://schemas.microsoft.com/office/drawing/2014/main" id="{88C98AF8-D4B4-574B-9879-35F31F96C143}"/>
              </a:ext>
            </a:extLst>
          </p:cNvPr>
          <p:cNvPicPr>
            <a:picLocks noChangeAspect="1"/>
          </p:cNvPicPr>
          <p:nvPr userDrawn="1"/>
        </p:nvPicPr>
        <p:blipFill>
          <a:blip r:embed="rId3"/>
          <a:stretch>
            <a:fillRect/>
          </a:stretch>
        </p:blipFill>
        <p:spPr>
          <a:xfrm rot="6135115">
            <a:off x="3398776" y="2378068"/>
            <a:ext cx="2614592" cy="2604050"/>
          </a:xfrm>
          <a:prstGeom prst="rect">
            <a:avLst/>
          </a:prstGeom>
        </p:spPr>
      </p:pic>
      <p:pic>
        <p:nvPicPr>
          <p:cNvPr id="6" name="Picture 5">
            <a:extLst>
              <a:ext uri="{FF2B5EF4-FFF2-40B4-BE49-F238E27FC236}">
                <a16:creationId xmlns:a16="http://schemas.microsoft.com/office/drawing/2014/main" id="{7C60FA5E-BE13-9A41-A7B8-D700D732B0C8}"/>
              </a:ext>
            </a:extLst>
          </p:cNvPr>
          <p:cNvPicPr>
            <a:picLocks noChangeAspect="1"/>
          </p:cNvPicPr>
          <p:nvPr userDrawn="1"/>
        </p:nvPicPr>
        <p:blipFill>
          <a:blip r:embed="rId3"/>
          <a:stretch>
            <a:fillRect/>
          </a:stretch>
        </p:blipFill>
        <p:spPr>
          <a:xfrm rot="12643078">
            <a:off x="6242783" y="2378069"/>
            <a:ext cx="2614592" cy="2604048"/>
          </a:xfrm>
          <a:prstGeom prst="rect">
            <a:avLst/>
          </a:prstGeom>
        </p:spPr>
      </p:pic>
      <p:pic>
        <p:nvPicPr>
          <p:cNvPr id="7" name="Picture 6">
            <a:extLst>
              <a:ext uri="{FF2B5EF4-FFF2-40B4-BE49-F238E27FC236}">
                <a16:creationId xmlns:a16="http://schemas.microsoft.com/office/drawing/2014/main" id="{80679992-2DD2-C04A-8337-182AFE538036}"/>
              </a:ext>
            </a:extLst>
          </p:cNvPr>
          <p:cNvPicPr>
            <a:picLocks noChangeAspect="1"/>
          </p:cNvPicPr>
          <p:nvPr userDrawn="1"/>
        </p:nvPicPr>
        <p:blipFill>
          <a:blip r:embed="rId3"/>
          <a:stretch>
            <a:fillRect/>
          </a:stretch>
        </p:blipFill>
        <p:spPr>
          <a:xfrm rot="8207213">
            <a:off x="9132514" y="2378069"/>
            <a:ext cx="2614592" cy="2604048"/>
          </a:xfrm>
          <a:prstGeom prst="rect">
            <a:avLst/>
          </a:prstGeom>
        </p:spPr>
      </p:pic>
      <p:sp>
        <p:nvSpPr>
          <p:cNvPr id="11" name="Content Placeholder 10">
            <a:extLst>
              <a:ext uri="{FF2B5EF4-FFF2-40B4-BE49-F238E27FC236}">
                <a16:creationId xmlns:a16="http://schemas.microsoft.com/office/drawing/2014/main" id="{97755503-AF0C-0046-B07E-58CAA6B030F8}"/>
              </a:ext>
            </a:extLst>
          </p:cNvPr>
          <p:cNvSpPr>
            <a:spLocks noGrp="1"/>
          </p:cNvSpPr>
          <p:nvPr>
            <p:ph sz="quarter" idx="11" hasCustomPrompt="1"/>
          </p:nvPr>
        </p:nvSpPr>
        <p:spPr>
          <a:xfrm>
            <a:off x="1000625" y="2835797"/>
            <a:ext cx="1620335" cy="1724628"/>
          </a:xfrm>
        </p:spPr>
        <p:txBody>
          <a:bodyPr>
            <a:normAutofit/>
          </a:bodyPr>
          <a:lstStyle>
            <a:lvl1pPr marL="0" indent="0" algn="ctr">
              <a:buNone/>
              <a:defRPr sz="1200" b="1" i="1">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Content</a:t>
            </a:r>
          </a:p>
        </p:txBody>
      </p:sp>
      <p:sp>
        <p:nvSpPr>
          <p:cNvPr id="12" name="Content Placeholder 10">
            <a:extLst>
              <a:ext uri="{FF2B5EF4-FFF2-40B4-BE49-F238E27FC236}">
                <a16:creationId xmlns:a16="http://schemas.microsoft.com/office/drawing/2014/main" id="{EE17E710-3C77-6E4E-82E5-93ACCC6347D8}"/>
              </a:ext>
            </a:extLst>
          </p:cNvPr>
          <p:cNvSpPr>
            <a:spLocks noGrp="1"/>
          </p:cNvSpPr>
          <p:nvPr>
            <p:ph sz="quarter" idx="12" hasCustomPrompt="1"/>
          </p:nvPr>
        </p:nvSpPr>
        <p:spPr>
          <a:xfrm>
            <a:off x="3854159" y="2835797"/>
            <a:ext cx="1620335" cy="1724628"/>
          </a:xfrm>
        </p:spPr>
        <p:txBody>
          <a:bodyPr>
            <a:normAutofit/>
          </a:bodyPr>
          <a:lstStyle>
            <a:lvl1pPr marL="0" indent="0" algn="ctr">
              <a:buNone/>
              <a:defRPr sz="1200" b="1" i="1">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Content</a:t>
            </a:r>
          </a:p>
        </p:txBody>
      </p:sp>
      <p:sp>
        <p:nvSpPr>
          <p:cNvPr id="13" name="Content Placeholder 10">
            <a:extLst>
              <a:ext uri="{FF2B5EF4-FFF2-40B4-BE49-F238E27FC236}">
                <a16:creationId xmlns:a16="http://schemas.microsoft.com/office/drawing/2014/main" id="{14CFA6FF-0DAC-DE42-B820-D6156459CE21}"/>
              </a:ext>
            </a:extLst>
          </p:cNvPr>
          <p:cNvSpPr>
            <a:spLocks noGrp="1"/>
          </p:cNvSpPr>
          <p:nvPr>
            <p:ph sz="quarter" idx="13" hasCustomPrompt="1"/>
          </p:nvPr>
        </p:nvSpPr>
        <p:spPr>
          <a:xfrm>
            <a:off x="6715848" y="2835797"/>
            <a:ext cx="1620335" cy="1724628"/>
          </a:xfrm>
        </p:spPr>
        <p:txBody>
          <a:bodyPr>
            <a:normAutofit/>
          </a:bodyPr>
          <a:lstStyle>
            <a:lvl1pPr marL="0" indent="0" algn="ctr">
              <a:buNone/>
              <a:defRPr sz="1200" b="1" i="1">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Content</a:t>
            </a:r>
          </a:p>
        </p:txBody>
      </p:sp>
      <p:sp>
        <p:nvSpPr>
          <p:cNvPr id="14" name="Content Placeholder 10">
            <a:extLst>
              <a:ext uri="{FF2B5EF4-FFF2-40B4-BE49-F238E27FC236}">
                <a16:creationId xmlns:a16="http://schemas.microsoft.com/office/drawing/2014/main" id="{86CBB1DB-FD48-C846-9089-09A1B6BBC7C8}"/>
              </a:ext>
            </a:extLst>
          </p:cNvPr>
          <p:cNvSpPr>
            <a:spLocks noGrp="1"/>
          </p:cNvSpPr>
          <p:nvPr>
            <p:ph sz="quarter" idx="14" hasCustomPrompt="1"/>
          </p:nvPr>
        </p:nvSpPr>
        <p:spPr>
          <a:xfrm>
            <a:off x="9653705" y="2835797"/>
            <a:ext cx="1620335" cy="1724628"/>
          </a:xfrm>
        </p:spPr>
        <p:txBody>
          <a:bodyPr>
            <a:normAutofit/>
          </a:bodyPr>
          <a:lstStyle>
            <a:lvl1pPr marL="0" indent="0" algn="ctr">
              <a:buNone/>
              <a:defRPr sz="1200" b="1" i="1">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Content</a:t>
            </a:r>
          </a:p>
        </p:txBody>
      </p:sp>
      <p:sp>
        <p:nvSpPr>
          <p:cNvPr id="17" name="TextBox 16">
            <a:extLst>
              <a:ext uri="{FF2B5EF4-FFF2-40B4-BE49-F238E27FC236}">
                <a16:creationId xmlns:a16="http://schemas.microsoft.com/office/drawing/2014/main" id="{5B960442-90C3-E148-AAAE-29DCC5E67956}"/>
              </a:ext>
            </a:extLst>
          </p:cNvPr>
          <p:cNvSpPr txBox="1"/>
          <p:nvPr userDrawn="1"/>
        </p:nvSpPr>
        <p:spPr>
          <a:xfrm>
            <a:off x="5474493" y="5311016"/>
            <a:ext cx="6204207" cy="369332"/>
          </a:xfrm>
          <a:prstGeom prst="rect">
            <a:avLst/>
          </a:prstGeom>
          <a:noFill/>
        </p:spPr>
        <p:txBody>
          <a:bodyPr wrap="square" rtlCol="0">
            <a:spAutoFit/>
          </a:bodyPr>
          <a:lstStyle/>
          <a:p>
            <a:pPr algn="r"/>
            <a:r>
              <a:rPr lang="en-US">
                <a:solidFill>
                  <a:schemeClr val="tx2"/>
                </a:solidFill>
                <a:latin typeface="Open Sans" panose="020B0606030504020204" pitchFamily="34" charset="0"/>
                <a:ea typeface="Open Sans" panose="020B0606030504020204" pitchFamily="34" charset="0"/>
                <a:cs typeface="Open Sans" panose="020B0606030504020204" pitchFamily="34" charset="0"/>
              </a:rPr>
              <a:t>Text</a:t>
            </a:r>
          </a:p>
        </p:txBody>
      </p:sp>
    </p:spTree>
    <p:extLst>
      <p:ext uri="{BB962C8B-B14F-4D97-AF65-F5344CB8AC3E}">
        <p14:creationId xmlns:p14="http://schemas.microsoft.com/office/powerpoint/2010/main" val="3351695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Media and Tex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7DEE92-DC3E-7E4A-BE02-A4609648855B}"/>
              </a:ext>
            </a:extLst>
          </p:cNvPr>
          <p:cNvPicPr>
            <a:picLocks noChangeAspect="1"/>
          </p:cNvPicPr>
          <p:nvPr userDrawn="1"/>
        </p:nvPicPr>
        <p:blipFill rotWithShape="1">
          <a:blip r:embed="rId2"/>
          <a:srcRect l="25022" t="34358" r="9760" b="8422"/>
          <a:stretch/>
        </p:blipFill>
        <p:spPr>
          <a:xfrm>
            <a:off x="3229337" y="0"/>
            <a:ext cx="8962663" cy="6859039"/>
          </a:xfrm>
          <a:prstGeom prst="rect">
            <a:avLst/>
          </a:prstGeom>
        </p:spPr>
      </p:pic>
      <p:sp>
        <p:nvSpPr>
          <p:cNvPr id="3" name="Title 1">
            <a:extLst>
              <a:ext uri="{FF2B5EF4-FFF2-40B4-BE49-F238E27FC236}">
                <a16:creationId xmlns:a16="http://schemas.microsoft.com/office/drawing/2014/main" id="{E7233B10-9953-4F4C-8264-F0891860E5F9}"/>
              </a:ext>
            </a:extLst>
          </p:cNvPr>
          <p:cNvSpPr>
            <a:spLocks noGrp="1"/>
          </p:cNvSpPr>
          <p:nvPr>
            <p:ph type="title" hasCustomPrompt="1"/>
          </p:nvPr>
        </p:nvSpPr>
        <p:spPr>
          <a:xfrm>
            <a:off x="503499" y="866232"/>
            <a:ext cx="4646017" cy="1009651"/>
          </a:xfrm>
        </p:spPr>
        <p:txBody>
          <a:bodyPr/>
          <a:lstStyle/>
          <a:p>
            <a:r>
              <a:rPr lang="en-GB"/>
              <a:t>Header</a:t>
            </a:r>
            <a:endParaRPr lang="en-US"/>
          </a:p>
        </p:txBody>
      </p:sp>
      <p:sp>
        <p:nvSpPr>
          <p:cNvPr id="6" name="Content Placeholder 10">
            <a:extLst>
              <a:ext uri="{FF2B5EF4-FFF2-40B4-BE49-F238E27FC236}">
                <a16:creationId xmlns:a16="http://schemas.microsoft.com/office/drawing/2014/main" id="{A6974782-1661-044B-AB1F-E830273384AB}"/>
              </a:ext>
            </a:extLst>
          </p:cNvPr>
          <p:cNvSpPr>
            <a:spLocks noGrp="1"/>
          </p:cNvSpPr>
          <p:nvPr>
            <p:ph sz="quarter" idx="11" hasCustomPrompt="1"/>
          </p:nvPr>
        </p:nvSpPr>
        <p:spPr>
          <a:xfrm>
            <a:off x="2743200" y="2245215"/>
            <a:ext cx="8449519" cy="3924091"/>
          </a:xfrm>
        </p:spPr>
        <p:txBody>
          <a:bodyPr>
            <a:normAutofit/>
          </a:bodyPr>
          <a:lstStyle>
            <a:lvl1pPr marL="0" indent="0" algn="ctr">
              <a:buNone/>
              <a:defRPr sz="1200" b="1" i="1">
                <a:solidFill>
                  <a:schemeClr val="tx2"/>
                </a:solidFill>
                <a:latin typeface="Open Sans SemiBold" panose="020B0606030504020204" pitchFamily="34" charset="0"/>
                <a:ea typeface="Open Sans SemiBold" panose="020B0606030504020204" pitchFamily="34" charset="0"/>
                <a:cs typeface="Open Sans SemiBold" panose="020B0606030504020204" pitchFamily="34" charset="0"/>
              </a:defRPr>
            </a:lvl1pPr>
          </a:lstStyle>
          <a:p>
            <a:pPr lvl="0"/>
            <a:r>
              <a:rPr lang="en-US"/>
              <a:t>Content</a:t>
            </a:r>
          </a:p>
        </p:txBody>
      </p:sp>
      <p:sp>
        <p:nvSpPr>
          <p:cNvPr id="8" name="Text Placeholder 5">
            <a:extLst>
              <a:ext uri="{FF2B5EF4-FFF2-40B4-BE49-F238E27FC236}">
                <a16:creationId xmlns:a16="http://schemas.microsoft.com/office/drawing/2014/main" id="{042F31E8-8839-2447-8A0C-D782573ECCD0}"/>
              </a:ext>
            </a:extLst>
          </p:cNvPr>
          <p:cNvSpPr>
            <a:spLocks noGrp="1"/>
          </p:cNvSpPr>
          <p:nvPr>
            <p:ph type="body" sz="quarter" idx="10" hasCustomPrompt="1"/>
          </p:nvPr>
        </p:nvSpPr>
        <p:spPr>
          <a:xfrm>
            <a:off x="503238" y="1876426"/>
            <a:ext cx="1681162" cy="3457574"/>
          </a:xfrm>
        </p:spPr>
        <p:txBody>
          <a:bodyPr/>
          <a:lstStyle>
            <a:lvl1pPr>
              <a:defRPr>
                <a:solidFill>
                  <a:schemeClr val="tx2"/>
                </a:solidFill>
              </a:defRPr>
            </a:lvl1pPr>
            <a:lvl2pPr marL="457200" indent="0">
              <a:buNone/>
              <a:defRPr>
                <a:solidFill>
                  <a:schemeClr val="tx2"/>
                </a:solidFill>
              </a:defRPr>
            </a:lvl2pPr>
            <a:lvl3pPr>
              <a:defRPr>
                <a:solidFill>
                  <a:schemeClr val="tx2"/>
                </a:solidFill>
              </a:defRPr>
            </a:lvl3pPr>
            <a:lvl4pPr>
              <a:defRPr>
                <a:solidFill>
                  <a:schemeClr val="tx2"/>
                </a:solidFill>
              </a:defRPr>
            </a:lvl4pPr>
            <a:lvl5pPr marL="1828800" indent="0">
              <a:buNone/>
              <a:defRPr>
                <a:solidFill>
                  <a:schemeClr val="tx2"/>
                </a:solidFill>
              </a:defRPr>
            </a:lvl5pPr>
          </a:lstStyle>
          <a:p>
            <a:pPr lvl="4"/>
            <a:r>
              <a:rPr lang="en-GB"/>
              <a:t>Fifth level</a:t>
            </a:r>
            <a:endParaRPr lang="en-US"/>
          </a:p>
        </p:txBody>
      </p:sp>
    </p:spTree>
    <p:extLst>
      <p:ext uri="{BB962C8B-B14F-4D97-AF65-F5344CB8AC3E}">
        <p14:creationId xmlns:p14="http://schemas.microsoft.com/office/powerpoint/2010/main" val="39769786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9CC3FD-22E3-A042-A0BB-78517DCE0509}"/>
              </a:ext>
            </a:extLst>
          </p:cNvPr>
          <p:cNvSpPr>
            <a:spLocks noGrp="1"/>
          </p:cNvSpPr>
          <p:nvPr>
            <p:ph type="title"/>
          </p:nvPr>
        </p:nvSpPr>
        <p:spPr>
          <a:xfrm>
            <a:off x="503499" y="866232"/>
            <a:ext cx="10180899" cy="100965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7830182-CF1B-FF45-8023-FF452A7BD620}"/>
              </a:ext>
            </a:extLst>
          </p:cNvPr>
          <p:cNvSpPr>
            <a:spLocks noGrp="1"/>
          </p:cNvSpPr>
          <p:nvPr>
            <p:ph type="body" idx="1"/>
          </p:nvPr>
        </p:nvSpPr>
        <p:spPr>
          <a:xfrm>
            <a:off x="539595" y="2151825"/>
            <a:ext cx="11119006" cy="338746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9181BD62-41F6-9E48-96DE-5F4D8254B40B}"/>
              </a:ext>
            </a:extLst>
          </p:cNvPr>
          <p:cNvPicPr>
            <a:picLocks noChangeAspect="1"/>
          </p:cNvPicPr>
          <p:nvPr userDrawn="1"/>
        </p:nvPicPr>
        <p:blipFill>
          <a:blip r:embed="rId28"/>
          <a:stretch>
            <a:fillRect/>
          </a:stretch>
        </p:blipFill>
        <p:spPr>
          <a:xfrm>
            <a:off x="373897" y="5727033"/>
            <a:ext cx="1365036" cy="827828"/>
          </a:xfrm>
          <a:prstGeom prst="rect">
            <a:avLst/>
          </a:prstGeom>
        </p:spPr>
      </p:pic>
    </p:spTree>
    <p:extLst>
      <p:ext uri="{BB962C8B-B14F-4D97-AF65-F5344CB8AC3E}">
        <p14:creationId xmlns:p14="http://schemas.microsoft.com/office/powerpoint/2010/main" val="1289635327"/>
      </p:ext>
    </p:extLst>
  </p:cSld>
  <p:clrMap bg1="lt1" tx1="dk1" bg2="lt2" tx2="dk2" accent1="accent1" accent2="accent2" accent3="accent3" accent4="accent4" accent5="accent5" accent6="accent6" hlink="hlink" folHlink="folHlink"/>
  <p:sldLayoutIdLst>
    <p:sldLayoutId id="2147483660" r:id="rId1"/>
    <p:sldLayoutId id="2147483669" r:id="rId2"/>
    <p:sldLayoutId id="2147483670" r:id="rId3"/>
    <p:sldLayoutId id="2147483671" r:id="rId4"/>
    <p:sldLayoutId id="2147483649" r:id="rId5"/>
    <p:sldLayoutId id="2147483662" r:id="rId6"/>
    <p:sldLayoutId id="2147483661" r:id="rId7"/>
    <p:sldLayoutId id="2147483663" r:id="rId8"/>
    <p:sldLayoutId id="2147483664" r:id="rId9"/>
    <p:sldLayoutId id="2147483665" r:id="rId10"/>
    <p:sldLayoutId id="2147483667" r:id="rId11"/>
    <p:sldLayoutId id="2147483666" r:id="rId12"/>
    <p:sldLayoutId id="2147483650" r:id="rId13"/>
    <p:sldLayoutId id="2147483651" r:id="rId14"/>
    <p:sldLayoutId id="2147483652" r:id="rId15"/>
    <p:sldLayoutId id="2147483653" r:id="rId16"/>
    <p:sldLayoutId id="2147483668" r:id="rId17"/>
    <p:sldLayoutId id="2147483654" r:id="rId18"/>
    <p:sldLayoutId id="2147483655" r:id="rId19"/>
    <p:sldLayoutId id="2147483656" r:id="rId20"/>
    <p:sldLayoutId id="2147483657" r:id="rId21"/>
    <p:sldLayoutId id="2147483658" r:id="rId22"/>
    <p:sldLayoutId id="2147483659" r:id="rId23"/>
    <p:sldLayoutId id="2147483672" r:id="rId24"/>
    <p:sldLayoutId id="2147483674" r:id="rId25"/>
    <p:sldLayoutId id="2147483673" r:id="rId26"/>
  </p:sldLayoutIdLst>
  <p:txStyles>
    <p:titleStyle>
      <a:lvl1pPr algn="l" defTabSz="914400" rtl="0" eaLnBrk="1" latinLnBrk="0" hangingPunct="1">
        <a:lnSpc>
          <a:spcPct val="90000"/>
        </a:lnSpc>
        <a:spcBef>
          <a:spcPct val="0"/>
        </a:spcBef>
        <a:buNone/>
        <a:defRPr sz="4400" kern="1200">
          <a:solidFill>
            <a:schemeClr val="tx1"/>
          </a:solidFill>
          <a:latin typeface="Cocogoose"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16.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1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993C6-9E49-A13E-5E2D-AE91B46FC91B}"/>
              </a:ext>
            </a:extLst>
          </p:cNvPr>
          <p:cNvSpPr>
            <a:spLocks noGrp="1"/>
          </p:cNvSpPr>
          <p:nvPr>
            <p:ph type="ctrTitle"/>
          </p:nvPr>
        </p:nvSpPr>
        <p:spPr/>
        <p:txBody>
          <a:bodyPr/>
          <a:lstStyle/>
          <a:p>
            <a:r>
              <a:rPr lang="en-GB"/>
              <a:t>Reflection</a:t>
            </a:r>
          </a:p>
        </p:txBody>
      </p:sp>
    </p:spTree>
    <p:extLst>
      <p:ext uri="{BB962C8B-B14F-4D97-AF65-F5344CB8AC3E}">
        <p14:creationId xmlns:p14="http://schemas.microsoft.com/office/powerpoint/2010/main" val="29817639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1C277-0582-B99D-63D2-96E274BEA269}"/>
              </a:ext>
            </a:extLst>
          </p:cNvPr>
          <p:cNvSpPr>
            <a:spLocks noGrp="1"/>
          </p:cNvSpPr>
          <p:nvPr>
            <p:ph type="title"/>
          </p:nvPr>
        </p:nvSpPr>
        <p:spPr/>
        <p:txBody>
          <a:bodyPr/>
          <a:lstStyle/>
          <a:p>
            <a:r>
              <a:rPr lang="en-GB" b="1" kern="100">
                <a:latin typeface="Calibri" panose="020F0502020204030204" pitchFamily="34" charset="0"/>
                <a:ea typeface="Calibri" panose="020F0502020204030204" pitchFamily="34" charset="0"/>
                <a:cs typeface="Times New Roman" panose="02020603050405020304" pitchFamily="18" charset="0"/>
              </a:rPr>
              <a:t>Session Objectives</a:t>
            </a:r>
            <a:endParaRPr lang="en-GB"/>
          </a:p>
        </p:txBody>
      </p:sp>
      <p:sp>
        <p:nvSpPr>
          <p:cNvPr id="7" name="TextBox 6">
            <a:extLst>
              <a:ext uri="{FF2B5EF4-FFF2-40B4-BE49-F238E27FC236}">
                <a16:creationId xmlns:a16="http://schemas.microsoft.com/office/drawing/2014/main" id="{71EE8ED2-AD0E-63A2-1F1F-4CDAA16D78C3}"/>
              </a:ext>
            </a:extLst>
          </p:cNvPr>
          <p:cNvSpPr txBox="1"/>
          <p:nvPr/>
        </p:nvSpPr>
        <p:spPr>
          <a:xfrm>
            <a:off x="2616147" y="2434117"/>
            <a:ext cx="7676966" cy="1367234"/>
          </a:xfrm>
          <a:prstGeom prst="rect">
            <a:avLst/>
          </a:prstGeom>
          <a:noFill/>
        </p:spPr>
        <p:txBody>
          <a:bodyPr wrap="square">
            <a:spAutoFit/>
          </a:bodyPr>
          <a:lstStyle/>
          <a:p>
            <a:pPr>
              <a:lnSpc>
                <a:spcPct val="107000"/>
              </a:lnSpc>
              <a:spcAft>
                <a:spcPts val="800"/>
              </a:spcAft>
            </a:pPr>
            <a:r>
              <a:rPr lang="en-GB" sz="1800" b="1" i="1" kern="100">
                <a:effectLst/>
                <a:latin typeface="Calibri" panose="020F0502020204030204" pitchFamily="34" charset="0"/>
                <a:ea typeface="Calibri" panose="020F0502020204030204" pitchFamily="34" charset="0"/>
                <a:cs typeface="Times New Roman" panose="02020603050405020304" pitchFamily="18" charset="0"/>
              </a:rPr>
              <a:t>Upon completion of the session, you will be able to: </a:t>
            </a:r>
            <a:endParaRPr lang="en-GB" sz="1800" kern="1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US"/>
              <a:t>Effectively reflect on their solution and presentation </a:t>
            </a:r>
          </a:p>
          <a:p>
            <a:pPr marL="342900" lvl="0" indent="-342900">
              <a:lnSpc>
                <a:spcPct val="107000"/>
              </a:lnSpc>
              <a:buFont typeface="+mj-lt"/>
              <a:buAutoNum type="arabicPeriod"/>
            </a:pPr>
            <a:r>
              <a:rPr lang="en-US"/>
              <a:t>Identify strengths, weaknesses and next steps for any future project-based work or presentations. </a:t>
            </a:r>
            <a:endParaRPr lang="en-GB" sz="1800" kern="10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19744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188B-2E0C-6EB9-1FB5-4D118BA75E17}"/>
              </a:ext>
            </a:extLst>
          </p:cNvPr>
          <p:cNvSpPr>
            <a:spLocks noGrp="1"/>
          </p:cNvSpPr>
          <p:nvPr>
            <p:ph type="title"/>
          </p:nvPr>
        </p:nvSpPr>
        <p:spPr>
          <a:xfrm>
            <a:off x="278910" y="288717"/>
            <a:ext cx="10180899" cy="1009651"/>
          </a:xfrm>
        </p:spPr>
        <p:txBody>
          <a:bodyPr/>
          <a:lstStyle/>
          <a:p>
            <a:r>
              <a:rPr lang="en-US" dirty="0"/>
              <a:t>Self-evaluation</a:t>
            </a:r>
            <a:endParaRPr lang="en-GB" dirty="0"/>
          </a:p>
        </p:txBody>
      </p:sp>
      <p:sp>
        <p:nvSpPr>
          <p:cNvPr id="4" name="Oval 3">
            <a:extLst>
              <a:ext uri="{FF2B5EF4-FFF2-40B4-BE49-F238E27FC236}">
                <a16:creationId xmlns:a16="http://schemas.microsoft.com/office/drawing/2014/main" id="{EB255C9F-8D2B-B503-91F8-609DA4CE2EAD}"/>
              </a:ext>
            </a:extLst>
          </p:cNvPr>
          <p:cNvSpPr/>
          <p:nvPr/>
        </p:nvSpPr>
        <p:spPr>
          <a:xfrm>
            <a:off x="4932770" y="953458"/>
            <a:ext cx="1925052" cy="17656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Description </a:t>
            </a:r>
            <a:endParaRPr lang="en-GB" dirty="0"/>
          </a:p>
        </p:txBody>
      </p:sp>
      <p:sp>
        <p:nvSpPr>
          <p:cNvPr id="5" name="Oval 4">
            <a:extLst>
              <a:ext uri="{FF2B5EF4-FFF2-40B4-BE49-F238E27FC236}">
                <a16:creationId xmlns:a16="http://schemas.microsoft.com/office/drawing/2014/main" id="{8DC7EB3E-4B1B-6D16-9DA8-CFB7A3CFBCBE}"/>
              </a:ext>
            </a:extLst>
          </p:cNvPr>
          <p:cNvSpPr/>
          <p:nvPr/>
        </p:nvSpPr>
        <p:spPr>
          <a:xfrm>
            <a:off x="7434983" y="1836296"/>
            <a:ext cx="1925052" cy="17656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Description </a:t>
            </a:r>
            <a:endParaRPr lang="en-GB" dirty="0"/>
          </a:p>
        </p:txBody>
      </p:sp>
      <p:sp>
        <p:nvSpPr>
          <p:cNvPr id="6" name="Oval 5">
            <a:extLst>
              <a:ext uri="{FF2B5EF4-FFF2-40B4-BE49-F238E27FC236}">
                <a16:creationId xmlns:a16="http://schemas.microsoft.com/office/drawing/2014/main" id="{38CE66CF-D009-94A0-82ED-06BFCA74C126}"/>
              </a:ext>
            </a:extLst>
          </p:cNvPr>
          <p:cNvSpPr/>
          <p:nvPr/>
        </p:nvSpPr>
        <p:spPr>
          <a:xfrm>
            <a:off x="7434983" y="4334855"/>
            <a:ext cx="1925052" cy="17656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Description </a:t>
            </a:r>
            <a:endParaRPr lang="en-GB" dirty="0"/>
          </a:p>
        </p:txBody>
      </p:sp>
      <p:sp>
        <p:nvSpPr>
          <p:cNvPr id="7" name="Oval 6">
            <a:extLst>
              <a:ext uri="{FF2B5EF4-FFF2-40B4-BE49-F238E27FC236}">
                <a16:creationId xmlns:a16="http://schemas.microsoft.com/office/drawing/2014/main" id="{C8CAE0FD-3831-1958-178C-EEF72F71454C}"/>
              </a:ext>
            </a:extLst>
          </p:cNvPr>
          <p:cNvSpPr/>
          <p:nvPr/>
        </p:nvSpPr>
        <p:spPr>
          <a:xfrm>
            <a:off x="4932770" y="5021704"/>
            <a:ext cx="1925052" cy="17656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Description </a:t>
            </a:r>
            <a:endParaRPr lang="en-GB" dirty="0"/>
          </a:p>
        </p:txBody>
      </p:sp>
      <p:sp>
        <p:nvSpPr>
          <p:cNvPr id="8" name="Oval 7">
            <a:extLst>
              <a:ext uri="{FF2B5EF4-FFF2-40B4-BE49-F238E27FC236}">
                <a16:creationId xmlns:a16="http://schemas.microsoft.com/office/drawing/2014/main" id="{F1AD0AE0-D660-2D02-EC8B-80968729F190}"/>
              </a:ext>
            </a:extLst>
          </p:cNvPr>
          <p:cNvSpPr/>
          <p:nvPr/>
        </p:nvSpPr>
        <p:spPr>
          <a:xfrm>
            <a:off x="2307888" y="4334854"/>
            <a:ext cx="1925052" cy="17656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Description </a:t>
            </a:r>
            <a:endParaRPr lang="en-GB" dirty="0"/>
          </a:p>
        </p:txBody>
      </p:sp>
      <p:sp>
        <p:nvSpPr>
          <p:cNvPr id="9" name="Oval 8">
            <a:extLst>
              <a:ext uri="{FF2B5EF4-FFF2-40B4-BE49-F238E27FC236}">
                <a16:creationId xmlns:a16="http://schemas.microsoft.com/office/drawing/2014/main" id="{708ADAD7-EAB5-18BC-30D1-00F49C522534}"/>
              </a:ext>
            </a:extLst>
          </p:cNvPr>
          <p:cNvSpPr/>
          <p:nvPr/>
        </p:nvSpPr>
        <p:spPr>
          <a:xfrm>
            <a:off x="2422713" y="1836296"/>
            <a:ext cx="1925052" cy="176567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Description </a:t>
            </a:r>
            <a:endParaRPr lang="en-GB" dirty="0"/>
          </a:p>
        </p:txBody>
      </p:sp>
      <p:pic>
        <p:nvPicPr>
          <p:cNvPr id="22" name="Graphic 21" descr="Line arrow: Clockwise curve with solid fill">
            <a:extLst>
              <a:ext uri="{FF2B5EF4-FFF2-40B4-BE49-F238E27FC236}">
                <a16:creationId xmlns:a16="http://schemas.microsoft.com/office/drawing/2014/main" id="{81A1CE1C-5F1E-B56A-CE1F-41BB9789E79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8424550">
            <a:off x="6969765" y="1242555"/>
            <a:ext cx="914400" cy="914400"/>
          </a:xfrm>
          <a:prstGeom prst="rect">
            <a:avLst/>
          </a:prstGeom>
        </p:spPr>
      </p:pic>
      <p:pic>
        <p:nvPicPr>
          <p:cNvPr id="23" name="Graphic 22" descr="Line arrow: Clockwise curve with solid fill">
            <a:extLst>
              <a:ext uri="{FF2B5EF4-FFF2-40B4-BE49-F238E27FC236}">
                <a16:creationId xmlns:a16="http://schemas.microsoft.com/office/drawing/2014/main" id="{90D3F02F-A03F-4BB8-C36A-015C2F5AA50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3713868">
            <a:off x="8493119" y="3511213"/>
            <a:ext cx="914400" cy="914400"/>
          </a:xfrm>
          <a:prstGeom prst="rect">
            <a:avLst/>
          </a:prstGeom>
        </p:spPr>
      </p:pic>
      <p:pic>
        <p:nvPicPr>
          <p:cNvPr id="24" name="Graphic 23" descr="Line arrow: Clockwise curve with solid fill">
            <a:extLst>
              <a:ext uri="{FF2B5EF4-FFF2-40B4-BE49-F238E27FC236}">
                <a16:creationId xmlns:a16="http://schemas.microsoft.com/office/drawing/2014/main" id="{F50456FE-396E-7D26-E18E-AF1632FAB34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200000">
            <a:off x="6857822" y="5750900"/>
            <a:ext cx="914400" cy="914400"/>
          </a:xfrm>
          <a:prstGeom prst="rect">
            <a:avLst/>
          </a:prstGeom>
        </p:spPr>
      </p:pic>
      <p:pic>
        <p:nvPicPr>
          <p:cNvPr id="25" name="Graphic 24" descr="Line arrow: Clockwise curve with solid fill">
            <a:extLst>
              <a:ext uri="{FF2B5EF4-FFF2-40B4-BE49-F238E27FC236}">
                <a16:creationId xmlns:a16="http://schemas.microsoft.com/office/drawing/2014/main" id="{DDB24447-1B30-6D32-FC73-1439E4C6EB3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9765730">
            <a:off x="3890566" y="5719339"/>
            <a:ext cx="914400" cy="914400"/>
          </a:xfrm>
          <a:prstGeom prst="rect">
            <a:avLst/>
          </a:prstGeom>
        </p:spPr>
      </p:pic>
      <p:pic>
        <p:nvPicPr>
          <p:cNvPr id="26" name="Graphic 25" descr="Line arrow: Clockwise curve with solid fill">
            <a:extLst>
              <a:ext uri="{FF2B5EF4-FFF2-40B4-BE49-F238E27FC236}">
                <a16:creationId xmlns:a16="http://schemas.microsoft.com/office/drawing/2014/main" id="{08A48D7D-A624-1C63-459E-EF4D4942B12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482441">
            <a:off x="2221523" y="3481588"/>
            <a:ext cx="914400" cy="914400"/>
          </a:xfrm>
          <a:prstGeom prst="rect">
            <a:avLst/>
          </a:prstGeom>
        </p:spPr>
      </p:pic>
      <p:pic>
        <p:nvPicPr>
          <p:cNvPr id="27" name="Graphic 26" descr="Line arrow: Clockwise curve with solid fill">
            <a:extLst>
              <a:ext uri="{FF2B5EF4-FFF2-40B4-BE49-F238E27FC236}">
                <a16:creationId xmlns:a16="http://schemas.microsoft.com/office/drawing/2014/main" id="{4E314A21-9762-EAF1-F296-CA251493C1F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6544520">
            <a:off x="3944732" y="1062427"/>
            <a:ext cx="914400" cy="914400"/>
          </a:xfrm>
          <a:prstGeom prst="rect">
            <a:avLst/>
          </a:prstGeom>
        </p:spPr>
      </p:pic>
      <p:sp>
        <p:nvSpPr>
          <p:cNvPr id="29" name="TextBox 28">
            <a:extLst>
              <a:ext uri="{FF2B5EF4-FFF2-40B4-BE49-F238E27FC236}">
                <a16:creationId xmlns:a16="http://schemas.microsoft.com/office/drawing/2014/main" id="{51CE89BF-8519-BDC6-DEBA-37E9E39891F4}"/>
              </a:ext>
            </a:extLst>
          </p:cNvPr>
          <p:cNvSpPr txBox="1"/>
          <p:nvPr/>
        </p:nvSpPr>
        <p:spPr>
          <a:xfrm>
            <a:off x="9385357" y="6283568"/>
            <a:ext cx="1731618" cy="375552"/>
          </a:xfrm>
          <a:prstGeom prst="rect">
            <a:avLst/>
          </a:prstGeom>
          <a:noFill/>
        </p:spPr>
        <p:txBody>
          <a:bodyPr wrap="square">
            <a:spAutoFit/>
          </a:bodyPr>
          <a:lstStyle/>
          <a:p>
            <a:pPr>
              <a:lnSpc>
                <a:spcPct val="107000"/>
              </a:lnSpc>
              <a:spcAft>
                <a:spcPts val="800"/>
              </a:spcAft>
            </a:pPr>
            <a:r>
              <a:rPr lang="en-US" sz="1800" b="1" i="1" kern="100" dirty="0">
                <a:effectLst/>
                <a:latin typeface="Calibri" panose="020F0502020204030204" pitchFamily="34" charset="0"/>
                <a:ea typeface="Calibri" panose="020F0502020204030204" pitchFamily="34" charset="0"/>
                <a:cs typeface="Times New Roman" panose="02020603050405020304" pitchFamily="18" charset="0"/>
              </a:rPr>
              <a:t>Gibbs, 1988</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81690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22ADF0-9D1D-39A8-6243-919D1EF971FC}"/>
              </a:ext>
            </a:extLst>
          </p:cNvPr>
          <p:cNvSpPr>
            <a:spLocks noGrp="1"/>
          </p:cNvSpPr>
          <p:nvPr>
            <p:ph type="title"/>
          </p:nvPr>
        </p:nvSpPr>
        <p:spPr>
          <a:xfrm>
            <a:off x="-984615" y="2924174"/>
            <a:ext cx="10180899" cy="1009651"/>
          </a:xfrm>
        </p:spPr>
        <p:txBody>
          <a:bodyPr/>
          <a:lstStyle/>
          <a:p>
            <a:r>
              <a:rPr lang="en-US"/>
              <a:t>Your turn… </a:t>
            </a:r>
            <a:endParaRPr lang="en-GB"/>
          </a:p>
        </p:txBody>
      </p:sp>
    </p:spTree>
    <p:extLst>
      <p:ext uri="{BB962C8B-B14F-4D97-AF65-F5344CB8AC3E}">
        <p14:creationId xmlns:p14="http://schemas.microsoft.com/office/powerpoint/2010/main" val="2078482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1C277-0582-B99D-63D2-96E274BEA269}"/>
              </a:ext>
            </a:extLst>
          </p:cNvPr>
          <p:cNvSpPr>
            <a:spLocks noGrp="1"/>
          </p:cNvSpPr>
          <p:nvPr>
            <p:ph type="title"/>
          </p:nvPr>
        </p:nvSpPr>
        <p:spPr>
          <a:xfrm>
            <a:off x="1005550" y="1079488"/>
            <a:ext cx="10180899" cy="1009651"/>
          </a:xfrm>
        </p:spPr>
        <p:txBody>
          <a:bodyPr/>
          <a:lstStyle/>
          <a:p>
            <a:r>
              <a:rPr lang="en-GB" sz="6000" b="1" kern="100">
                <a:latin typeface="Calibri" panose="020F0502020204030204" pitchFamily="34" charset="0"/>
                <a:ea typeface="Calibri" panose="020F0502020204030204" pitchFamily="34" charset="0"/>
                <a:cs typeface="Times New Roman" panose="02020603050405020304" pitchFamily="18" charset="0"/>
              </a:rPr>
              <a:t>Recap - Session Objectives</a:t>
            </a:r>
            <a:endParaRPr lang="en-GB" sz="6000"/>
          </a:p>
        </p:txBody>
      </p:sp>
      <p:sp>
        <p:nvSpPr>
          <p:cNvPr id="7" name="TextBox 6">
            <a:extLst>
              <a:ext uri="{FF2B5EF4-FFF2-40B4-BE49-F238E27FC236}">
                <a16:creationId xmlns:a16="http://schemas.microsoft.com/office/drawing/2014/main" id="{71EE8ED2-AD0E-63A2-1F1F-4CDAA16D78C3}"/>
              </a:ext>
            </a:extLst>
          </p:cNvPr>
          <p:cNvSpPr txBox="1"/>
          <p:nvPr/>
        </p:nvSpPr>
        <p:spPr>
          <a:xfrm>
            <a:off x="2118843" y="2597201"/>
            <a:ext cx="7676966" cy="1367234"/>
          </a:xfrm>
          <a:prstGeom prst="rect">
            <a:avLst/>
          </a:prstGeom>
          <a:noFill/>
        </p:spPr>
        <p:txBody>
          <a:bodyPr wrap="square">
            <a:spAutoFit/>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GB" sz="1800" b="1" i="1" u="none" strike="noStrike" kern="100" cap="none" spc="0" normalizeH="0" baseline="0" noProof="0" dirty="0">
                <a:ln>
                  <a:noFill/>
                </a:ln>
                <a:solidFill>
                  <a:srgbClr val="313331"/>
                </a:solidFill>
                <a:effectLst/>
                <a:uLnTx/>
                <a:uFillTx/>
                <a:latin typeface="Calibri" panose="020F0502020204030204" pitchFamily="34" charset="0"/>
                <a:ea typeface="Calibri" panose="020F0502020204030204" pitchFamily="34" charset="0"/>
                <a:cs typeface="Times New Roman" panose="02020603050405020304" pitchFamily="18" charset="0"/>
              </a:rPr>
              <a:t>Upon completion of the session, you will be able to: </a:t>
            </a:r>
            <a:endParaRPr kumimoji="0" lang="en-GB" sz="1800" b="0" i="0" u="none" strike="noStrike" kern="100" cap="none" spc="0" normalizeH="0" baseline="0" noProof="0" dirty="0">
              <a:ln>
                <a:noFill/>
              </a:ln>
              <a:solidFill>
                <a:srgbClr val="313331"/>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US" dirty="0"/>
              <a:t>Effectively reflect on their solution and presentation </a:t>
            </a:r>
          </a:p>
          <a:p>
            <a:pPr marL="342900" lvl="0" indent="-342900">
              <a:lnSpc>
                <a:spcPct val="107000"/>
              </a:lnSpc>
              <a:buFont typeface="+mj-lt"/>
              <a:buAutoNum type="arabicPeriod"/>
            </a:pPr>
            <a:r>
              <a:rPr lang="en-US" dirty="0"/>
              <a:t>Identify strengths, weaknesses and next steps for any future project-based work or presentations.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97389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FBA21D4-A5A4-0627-C171-658D4BF2319B}"/>
              </a:ext>
            </a:extLst>
          </p:cNvPr>
          <p:cNvSpPr>
            <a:spLocks noGrp="1"/>
          </p:cNvSpPr>
          <p:nvPr>
            <p:ph type="title"/>
          </p:nvPr>
        </p:nvSpPr>
        <p:spPr>
          <a:xfrm>
            <a:off x="1551162" y="2717380"/>
            <a:ext cx="6250227" cy="1423237"/>
          </a:xfrm>
        </p:spPr>
        <p:txBody>
          <a:bodyPr/>
          <a:lstStyle/>
          <a:p>
            <a:r>
              <a:rPr lang="en-US"/>
              <a:t>Congratulations</a:t>
            </a:r>
            <a:endParaRPr lang="en-GB"/>
          </a:p>
        </p:txBody>
      </p:sp>
      <p:pic>
        <p:nvPicPr>
          <p:cNvPr id="8" name="Graphic 7" descr="Fireworks with solid fill">
            <a:extLst>
              <a:ext uri="{FF2B5EF4-FFF2-40B4-BE49-F238E27FC236}">
                <a16:creationId xmlns:a16="http://schemas.microsoft.com/office/drawing/2014/main" id="{4F2CE5DC-A290-8F1B-5A2E-677A54C4EBE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515725" y="2278686"/>
            <a:ext cx="2300627" cy="2300627"/>
          </a:xfrm>
          <a:prstGeom prst="rect">
            <a:avLst/>
          </a:prstGeom>
        </p:spPr>
      </p:pic>
    </p:spTree>
    <p:extLst>
      <p:ext uri="{BB962C8B-B14F-4D97-AF65-F5344CB8AC3E}">
        <p14:creationId xmlns:p14="http://schemas.microsoft.com/office/powerpoint/2010/main" val="2726835420"/>
      </p:ext>
    </p:extLst>
  </p:cSld>
  <p:clrMapOvr>
    <a:masterClrMapping/>
  </p:clrMapOvr>
</p:sld>
</file>

<file path=ppt/theme/theme1.xml><?xml version="1.0" encoding="utf-8"?>
<a:theme xmlns:a="http://schemas.openxmlformats.org/drawingml/2006/main" name="TSN Rebrand">
  <a:themeElements>
    <a:clrScheme name="Custom 1">
      <a:dk1>
        <a:srgbClr val="313331"/>
      </a:dk1>
      <a:lt1>
        <a:srgbClr val="F2F3F4"/>
      </a:lt1>
      <a:dk2>
        <a:srgbClr val="007B84"/>
      </a:dk2>
      <a:lt2>
        <a:srgbClr val="00DEB9"/>
      </a:lt2>
      <a:accent1>
        <a:srgbClr val="8A7FF8"/>
      </a:accent1>
      <a:accent2>
        <a:srgbClr val="F2F3F2"/>
      </a:accent2>
      <a:accent3>
        <a:srgbClr val="F1F3F2"/>
      </a:accent3>
      <a:accent4>
        <a:srgbClr val="F2F3F2"/>
      </a:accent4>
      <a:accent5>
        <a:srgbClr val="F2F3F2"/>
      </a:accent5>
      <a:accent6>
        <a:srgbClr val="F2F3F2"/>
      </a:accent6>
      <a:hlink>
        <a:srgbClr val="F2F3F4"/>
      </a:hlink>
      <a:folHlink>
        <a:srgbClr val="F2F3F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SN Powerpoint Template" id="{1348025B-1CB4-41E0-9100-740A57F94714}" vid="{DE91C7CA-8F79-46BA-B742-F32605BAA6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f2cc29e1-2f6f-43d9-80c0-023bfc7a9a5c" xsi:nil="true"/>
    <lcf76f155ced4ddcb4097134ff3c332f xmlns="c8c0bdd8-df7d-4c9b-97b8-c8476a63566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9177A43BC922C44A496951EE7DE66ED" ma:contentTypeVersion="12" ma:contentTypeDescription="Create a new document." ma:contentTypeScope="" ma:versionID="e5542b1afef97448d986a76b01f9533b">
  <xsd:schema xmlns:xsd="http://www.w3.org/2001/XMLSchema" xmlns:xs="http://www.w3.org/2001/XMLSchema" xmlns:p="http://schemas.microsoft.com/office/2006/metadata/properties" xmlns:ns2="f2cc29e1-2f6f-43d9-80c0-023bfc7a9a5c" xmlns:ns3="c8c0bdd8-df7d-4c9b-97b8-c8476a635667" targetNamespace="http://schemas.microsoft.com/office/2006/metadata/properties" ma:root="true" ma:fieldsID="ecbd09d5ba8d00e177a995b7e52f08f2" ns2:_="" ns3:_="">
    <xsd:import namespace="f2cc29e1-2f6f-43d9-80c0-023bfc7a9a5c"/>
    <xsd:import namespace="c8c0bdd8-df7d-4c9b-97b8-c8476a635667"/>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lcf76f155ced4ddcb4097134ff3c332f" minOccurs="0"/>
                <xsd:element ref="ns2:TaxCatchAll" minOccurs="0"/>
                <xsd:element ref="ns3:MediaServiceOCR" minOccurs="0"/>
                <xsd:element ref="ns3:MediaServiceGenerationTime" minOccurs="0"/>
                <xsd:element ref="ns3:MediaServiceEventHashCode"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2cc29e1-2f6f-43d9-80c0-023bfc7a9a5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c3782861-d03e-4760-a17b-a398b2d7c351}" ma:internalName="TaxCatchAll" ma:showField="CatchAllData" ma:web="f2cc29e1-2f6f-43d9-80c0-023bfc7a9a5c">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c8c0bdd8-df7d-4c9b-97b8-c8476a635667"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371de36b-39be-4031-bf68-9e26cebfa5e0"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26A878D-6F2A-4A41-9244-40ECE84703E9}">
  <ds:schemaRefs>
    <ds:schemaRef ds:uri="http://schemas.microsoft.com/sharepoint/v3/contenttype/forms"/>
  </ds:schemaRefs>
</ds:datastoreItem>
</file>

<file path=customXml/itemProps2.xml><?xml version="1.0" encoding="utf-8"?>
<ds:datastoreItem xmlns:ds="http://schemas.openxmlformats.org/officeDocument/2006/customXml" ds:itemID="{E547560C-3F70-498D-82FE-26BFE71AD5A7}">
  <ds:schemaRefs>
    <ds:schemaRef ds:uri="c8c0bdd8-df7d-4c9b-97b8-c8476a635667"/>
    <ds:schemaRef ds:uri="f2cc29e1-2f6f-43d9-80c0-023bfc7a9a5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E39F698-888A-4BD0-84CB-EB8764477B91}">
  <ds:schemaRefs>
    <ds:schemaRef ds:uri="c8c0bdd8-df7d-4c9b-97b8-c8476a635667"/>
    <ds:schemaRef ds:uri="f2cc29e1-2f6f-43d9-80c0-023bfc7a9a5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TSN Powerpoint Template (1)</Template>
  <TotalTime>87</TotalTime>
  <Words>541</Words>
  <Application>Microsoft Office PowerPoint</Application>
  <PresentationFormat>Widescreen</PresentationFormat>
  <Paragraphs>42</Paragraphs>
  <Slides>6</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Arial</vt:lpstr>
      <vt:lpstr>Calibri</vt:lpstr>
      <vt:lpstr>Open Sans SemiBold</vt:lpstr>
      <vt:lpstr>Cocogoose</vt:lpstr>
      <vt:lpstr>Open Sans SemiBold</vt:lpstr>
      <vt:lpstr>Söhne</vt:lpstr>
      <vt:lpstr>Open Sans</vt:lpstr>
      <vt:lpstr>TSN Rebrand</vt:lpstr>
      <vt:lpstr>Reflection</vt:lpstr>
      <vt:lpstr>Session Objectives</vt:lpstr>
      <vt:lpstr>Self-evaluation</vt:lpstr>
      <vt:lpstr>Your turn… </vt:lpstr>
      <vt:lpstr>Recap - Session Objectives</vt:lpstr>
      <vt:lpstr>Congratulations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 Dainty</dc:creator>
  <cp:lastModifiedBy>Dean Miaris</cp:lastModifiedBy>
  <cp:revision>3</cp:revision>
  <dcterms:created xsi:type="dcterms:W3CDTF">2023-05-16T16:52:11Z</dcterms:created>
  <dcterms:modified xsi:type="dcterms:W3CDTF">2024-06-20T17:50:15Z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0x01010069177A43BC922C44A496951EE7DE66ED</vt:lpwstr>
  </property>
  <property fmtid="{D5CDD505-2E9C-101B-9397-08002B2CF9AE}" pid="3" name="MediaServiceImageTags">
    <vt:lpwstr/>
  </property>
</Properties>
</file>

<file path=docProps/thumbnail.jpeg>
</file>